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199" r:id="rId1"/>
  </p:sldMasterIdLst>
  <p:sldIdLst>
    <p:sldId id="256" r:id="rId2"/>
    <p:sldId id="257" r:id="rId3"/>
    <p:sldId id="258" r:id="rId4"/>
    <p:sldId id="259" r:id="rId5"/>
    <p:sldId id="260" r:id="rId6"/>
    <p:sldId id="290" r:id="rId7"/>
    <p:sldId id="264" r:id="rId8"/>
    <p:sldId id="310" r:id="rId9"/>
    <p:sldId id="311" r:id="rId10"/>
    <p:sldId id="312" r:id="rId11"/>
    <p:sldId id="313" r:id="rId12"/>
    <p:sldId id="314" r:id="rId13"/>
    <p:sldId id="315" r:id="rId14"/>
    <p:sldId id="265" r:id="rId15"/>
    <p:sldId id="266" r:id="rId16"/>
    <p:sldId id="267" r:id="rId17"/>
    <p:sldId id="268" r:id="rId18"/>
    <p:sldId id="269" r:id="rId19"/>
    <p:sldId id="270" r:id="rId20"/>
    <p:sldId id="293" r:id="rId21"/>
    <p:sldId id="305" r:id="rId22"/>
    <p:sldId id="272" r:id="rId23"/>
    <p:sldId id="273" r:id="rId24"/>
    <p:sldId id="274" r:id="rId25"/>
    <p:sldId id="306" r:id="rId26"/>
    <p:sldId id="275" r:id="rId27"/>
    <p:sldId id="307" r:id="rId28"/>
    <p:sldId id="297" r:id="rId29"/>
    <p:sldId id="316" r:id="rId30"/>
    <p:sldId id="317" r:id="rId31"/>
    <p:sldId id="318" r:id="rId32"/>
    <p:sldId id="319" r:id="rId33"/>
    <p:sldId id="320" r:id="rId34"/>
    <p:sldId id="321" r:id="rId35"/>
    <p:sldId id="322" r:id="rId36"/>
    <p:sldId id="323" r:id="rId37"/>
    <p:sldId id="278" r:id="rId38"/>
    <p:sldId id="279" r:id="rId39"/>
    <p:sldId id="308" r:id="rId40"/>
    <p:sldId id="280" r:id="rId41"/>
    <p:sldId id="281" r:id="rId42"/>
    <p:sldId id="282" r:id="rId43"/>
    <p:sldId id="324" r:id="rId44"/>
    <p:sldId id="276" r:id="rId45"/>
    <p:sldId id="309" r:id="rId46"/>
    <p:sldId id="283" r:id="rId47"/>
    <p:sldId id="284" r:id="rId48"/>
    <p:sldId id="285" r:id="rId49"/>
    <p:sldId id="304" r:id="rId50"/>
    <p:sldId id="298" r:id="rId51"/>
    <p:sldId id="299" r:id="rId52"/>
    <p:sldId id="300" r:id="rId53"/>
    <p:sldId id="301" r:id="rId5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XwE39dfMVL/Rk6zg91Q7bg==" hashData="Y+IWn4L4pk8q27yi8DEjb1EZq5E="/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E9CD"/>
    <a:srgbClr val="FFE085"/>
    <a:srgbClr val="70DFD5"/>
    <a:srgbClr val="5EBBB2"/>
    <a:srgbClr val="3CBBB9"/>
    <a:srgbClr val="33267F"/>
    <a:srgbClr val="2D1D89"/>
    <a:srgbClr val="F3BE57"/>
    <a:srgbClr val="5EEDFF"/>
    <a:srgbClr val="FFF4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6" d="100"/>
          <a:sy n="66" d="100"/>
        </p:scale>
        <p:origin x="142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9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Tit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463" y="1597025"/>
            <a:ext cx="7583488" cy="1679575"/>
          </a:xfrm>
        </p:spPr>
        <p:txBody>
          <a:bodyPr anchor="b" anchorCtr="0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3276600"/>
            <a:ext cx="7583487" cy="1752600"/>
          </a:xfrm>
        </p:spPr>
        <p:txBody>
          <a:bodyPr/>
          <a:lstStyle>
            <a:lvl1pPr marL="0" indent="0" algn="ctr">
              <a:lnSpc>
                <a:spcPct val="110000"/>
              </a:lnSpc>
              <a:spcBef>
                <a:spcPts val="600"/>
              </a:spcBef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Blan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6787" y="838200"/>
            <a:ext cx="3474720" cy="1619250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lang="en-US" sz="3000" b="1" kern="1200" dirty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727892" y="838200"/>
            <a:ext cx="3474720" cy="4572000"/>
          </a:xfrm>
          <a:prstGeom prst="roundRect">
            <a:avLst>
              <a:gd name="adj" fmla="val 10888"/>
            </a:avLst>
          </a:prstGeom>
          <a:solidFill>
            <a:schemeClr val="bg1">
              <a:lumMod val="75000"/>
            </a:schemeClr>
          </a:solidFill>
          <a:effectLst>
            <a:reflection blurRad="6350" stA="20000" endA="300" endPos="25500" dist="50800" dir="5400000" sy="-10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66787" y="2474258"/>
            <a:ext cx="3474720" cy="2743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lnSpc>
                <a:spcPct val="110000"/>
              </a:lnSpc>
              <a:spcBef>
                <a:spcPts val="600"/>
              </a:spcBef>
              <a:buNone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spcAft>
                <a:spcPts val="0"/>
              </a:spcAft>
              <a:buSzPct val="90000"/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4BA44-C0E7-5E44-A57D-8B94CA2CDAEF}" type="datetimeFigureOut">
              <a:rPr lang="en-US" smtClean="0"/>
              <a:pPr/>
              <a:t>12/3/2015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FB94-6016-D943-87FA-80D36F700A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89647"/>
            <a:ext cx="75834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4BA44-C0E7-5E44-A57D-8B94CA2CDAEF}" type="datetimeFigureOut">
              <a:rPr lang="en-US" smtClean="0"/>
              <a:pPr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FB94-6016-D943-87FA-80D36F700AF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3" y="1371600"/>
            <a:ext cx="7583488" cy="13716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lnSpc>
                <a:spcPct val="110000"/>
              </a:lnSpc>
              <a:spcBef>
                <a:spcPts val="600"/>
              </a:spcBef>
              <a:buNone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spcAft>
                <a:spcPts val="0"/>
              </a:spcAft>
              <a:buSzPct val="90000"/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2514600" y="2743200"/>
            <a:ext cx="4114800" cy="2819400"/>
          </a:xfrm>
          <a:prstGeom prst="roundRect">
            <a:avLst>
              <a:gd name="adj" fmla="val 10888"/>
            </a:avLst>
          </a:prstGeom>
          <a:solidFill>
            <a:schemeClr val="bg1">
              <a:lumMod val="75000"/>
            </a:schemeClr>
          </a:solidFill>
          <a:effectLst>
            <a:reflection blurRad="6350" stA="20000" endA="300" endPos="38500" dist="50800" dir="5400000" sy="-10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 marL="365760" indent="-365760">
              <a:defRPr/>
            </a:lvl1pPr>
            <a:lvl2pPr marL="731520" indent="-365760">
              <a:defRPr/>
            </a:lvl2pPr>
            <a:lvl3pPr marL="1097280" indent="-365760">
              <a:defRPr/>
            </a:lvl3pPr>
            <a:lvl4pPr marL="1463040" indent="-365760">
              <a:defRPr/>
            </a:lvl4pPr>
            <a:lvl5pPr marL="1828800" indent="-365760">
              <a:defRPr/>
            </a:lvl5pPr>
            <a:lvl6pPr marL="2194560" indent="-365760">
              <a:defRPr/>
            </a:lvl6pPr>
            <a:lvl7pPr marL="2560320" indent="-365760">
              <a:defRPr/>
            </a:lvl7pPr>
            <a:lvl8pPr marL="2926080" indent="-365760">
              <a:defRPr/>
            </a:lvl8pPr>
            <a:lvl9pPr marL="3291840" indent="-365760"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4BA44-C0E7-5E44-A57D-8B94CA2CDAEF}" type="datetimeFigureOut">
              <a:rPr lang="en-US" smtClean="0"/>
              <a:pPr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FB94-6016-D943-87FA-80D36F700A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Vertica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838200"/>
            <a:ext cx="1676400" cy="5053013"/>
          </a:xfrm>
        </p:spPr>
        <p:txBody>
          <a:bodyPr vert="eaVert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838200"/>
            <a:ext cx="6019800" cy="505301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4BA44-C0E7-5E44-A57D-8B94CA2CDAEF}" type="datetimeFigureOut">
              <a:rPr lang="en-US" smtClean="0"/>
              <a:pPr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FB94-6016-D943-87FA-80D36F700A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4BA44-C0E7-5E44-A57D-8B94CA2CDAEF}" type="datetimeFigureOut">
              <a:rPr lang="en-US" smtClean="0"/>
              <a:pPr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FB94-6016-D943-87FA-80D36F700A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Tex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812" y="3254188"/>
            <a:ext cx="7580376" cy="168536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lang="en-US" sz="5400" b="1" kern="120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14600" y="457200"/>
            <a:ext cx="4114800" cy="2743200"/>
          </a:xfrm>
          <a:prstGeom prst="roundRect">
            <a:avLst>
              <a:gd name="adj" fmla="val 10888"/>
            </a:avLst>
          </a:prstGeom>
          <a:solidFill>
            <a:schemeClr val="bg1">
              <a:lumMod val="75000"/>
            </a:schemeClr>
          </a:solidFill>
          <a:effectLst>
            <a:reflection blurRad="6350" stA="20000" endA="300" endPos="38500" dist="50800" dir="5400000" sy="-10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1812" y="4953000"/>
            <a:ext cx="7580376" cy="914400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4BA44-C0E7-5E44-A57D-8B94CA2CDAEF}" type="datetimeFigureOut">
              <a:rPr lang="en-US" smtClean="0"/>
              <a:pPr/>
              <a:t>12/3/2015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FB94-6016-D943-87FA-80D36F700A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Blan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6450" y="1627188"/>
            <a:ext cx="7580376" cy="1682496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lang="en-US" sz="4400" b="1" kern="1200" dirty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6450" y="3309411"/>
            <a:ext cx="7580376" cy="1755648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ct val="90000"/>
              <a:buFont typeface="Wingdings" pitchFamily="2" charset="2"/>
              <a:buNone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66788" y="1600200"/>
            <a:ext cx="3529584" cy="4288536"/>
          </a:xfrm>
        </p:spPr>
        <p:txBody>
          <a:bodyPr>
            <a:normAutofit/>
          </a:bodyPr>
          <a:lstStyle>
            <a:lvl1pPr marL="231775" indent="-231775">
              <a:defRPr sz="1800"/>
            </a:lvl1pPr>
            <a:lvl2pPr marL="457200" indent="-231775">
              <a:defRPr sz="1800"/>
            </a:lvl2pPr>
            <a:lvl3pPr marL="688975" indent="-231775">
              <a:defRPr sz="1800"/>
            </a:lvl3pPr>
            <a:lvl4pPr marL="914400" indent="-231775">
              <a:defRPr sz="1800"/>
            </a:lvl4pPr>
            <a:lvl5pPr marL="1146175" indent="-231775">
              <a:defRPr sz="1800"/>
            </a:lvl5pPr>
            <a:lvl6pPr marL="1371600" indent="-231775">
              <a:defRPr sz="1800"/>
            </a:lvl6pPr>
            <a:lvl7pPr marL="1603375" indent="-231775">
              <a:defRPr sz="1800"/>
            </a:lvl7pPr>
            <a:lvl8pPr marL="1828800" indent="-231775">
              <a:defRPr sz="1800"/>
            </a:lvl8pPr>
            <a:lvl9pPr marL="2060575" indent="-231775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529584" cy="4288536"/>
          </a:xfrm>
        </p:spPr>
        <p:txBody>
          <a:bodyPr>
            <a:normAutofit/>
          </a:bodyPr>
          <a:lstStyle>
            <a:lvl1pPr marL="231775" indent="-231775">
              <a:defRPr sz="1800"/>
            </a:lvl1pPr>
            <a:lvl2pPr marL="457200" indent="-231775">
              <a:defRPr sz="1800"/>
            </a:lvl2pPr>
            <a:lvl3pPr marL="688975" indent="-231775">
              <a:defRPr sz="1800"/>
            </a:lvl3pPr>
            <a:lvl4pPr marL="914400" indent="-231775">
              <a:defRPr sz="1800"/>
            </a:lvl4pPr>
            <a:lvl5pPr marL="1146175" indent="-231775">
              <a:defRPr sz="1800"/>
            </a:lvl5pPr>
            <a:lvl6pPr marL="1371600" indent="-231775">
              <a:defRPr sz="1800"/>
            </a:lvl6pPr>
            <a:lvl7pPr marL="1603375" indent="-231775">
              <a:defRPr sz="1800"/>
            </a:lvl7pPr>
            <a:lvl8pPr marL="1828800" indent="-231775">
              <a:defRPr sz="1800"/>
            </a:lvl8pPr>
            <a:lvl9pPr marL="2060575" indent="-231775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4BA44-C0E7-5E44-A57D-8B94CA2CDAEF}" type="datetimeFigureOut">
              <a:rPr lang="en-US" smtClean="0"/>
              <a:pPr/>
              <a:t>12/3/2015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FB94-6016-D943-87FA-80D36F700A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6216" y="1272988"/>
            <a:ext cx="3529584" cy="879475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66216" y="2174875"/>
            <a:ext cx="3529584" cy="3716338"/>
          </a:xfrm>
        </p:spPr>
        <p:txBody>
          <a:bodyPr>
            <a:normAutofit/>
          </a:bodyPr>
          <a:lstStyle>
            <a:lvl1pPr marL="231775" indent="-231775">
              <a:defRPr sz="1800"/>
            </a:lvl1pPr>
            <a:lvl2pPr marL="457200" indent="-231775">
              <a:defRPr sz="1800"/>
            </a:lvl2pPr>
            <a:lvl3pPr marL="688975" indent="-231775">
              <a:defRPr sz="1800"/>
            </a:lvl3pPr>
            <a:lvl4pPr marL="914400" indent="-231775">
              <a:defRPr sz="1800"/>
            </a:lvl4pPr>
            <a:lvl5pPr marL="1146175" indent="-231775">
              <a:defRPr sz="1800"/>
            </a:lvl5pPr>
            <a:lvl6pPr marL="1371600" indent="-231775">
              <a:tabLst/>
              <a:defRPr sz="1800"/>
            </a:lvl6pPr>
            <a:lvl7pPr marL="1603375" indent="-231775">
              <a:tabLst/>
              <a:defRPr sz="1800"/>
            </a:lvl7pPr>
            <a:lvl8pPr marL="1828800" indent="-231775">
              <a:tabLst/>
              <a:defRPr sz="1800"/>
            </a:lvl8pPr>
            <a:lvl9pPr marL="2060575" indent="-231775">
              <a:tabLst/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72988"/>
            <a:ext cx="3529584" cy="879475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3529584" cy="3716338"/>
          </a:xfrm>
        </p:spPr>
        <p:txBody>
          <a:bodyPr>
            <a:noAutofit/>
          </a:bodyPr>
          <a:lstStyle>
            <a:lvl1pPr marL="231775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688975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914400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1146175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 marL="1371600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6pPr>
            <a:lvl7pPr marL="1603375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7pPr>
            <a:lvl8pPr marL="1828800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8pPr>
            <a:lvl9pPr marL="2060575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4BA44-C0E7-5E44-A57D-8B94CA2CDAEF}" type="datetimeFigureOut">
              <a:rPr lang="en-US" smtClean="0"/>
              <a:pPr/>
              <a:t>12/3/2015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FB94-6016-D943-87FA-80D36F700A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4BA44-C0E7-5E44-A57D-8B94CA2CDAEF}" type="datetimeFigureOut">
              <a:rPr lang="en-US" smtClean="0"/>
              <a:pPr/>
              <a:t>12/3/2015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FB94-6016-D943-87FA-80D36F700A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Blan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4BA44-C0E7-5E44-A57D-8B94CA2CDAEF}" type="datetimeFigureOut">
              <a:rPr lang="en-US" smtClean="0"/>
              <a:pPr/>
              <a:t>12/3/2015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FB94-6016-D943-87FA-80D36F700A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Blan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6787" y="838200"/>
            <a:ext cx="3474720" cy="1619250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lang="en-US" sz="3000" b="1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7892" y="838200"/>
            <a:ext cx="3474720" cy="4572000"/>
          </a:xfrm>
        </p:spPr>
        <p:txBody>
          <a:bodyPr>
            <a:normAutofit/>
          </a:bodyPr>
          <a:lstStyle>
            <a:lvl1pPr marL="282575" indent="-282575">
              <a:defRPr sz="2400"/>
            </a:lvl1pPr>
            <a:lvl2pPr marL="573088" indent="-282575">
              <a:defRPr sz="2200"/>
            </a:lvl2pPr>
            <a:lvl3pPr marL="855663" indent="-282575">
              <a:defRPr sz="2000"/>
            </a:lvl3pPr>
            <a:lvl4pPr marL="1146175" indent="-282575">
              <a:defRPr sz="1800"/>
            </a:lvl4pPr>
            <a:lvl5pPr marL="1430338" indent="-282575">
              <a:defRPr sz="1800"/>
            </a:lvl5pPr>
            <a:lvl6pPr marL="1712913" indent="-282575">
              <a:defRPr sz="1800"/>
            </a:lvl6pPr>
            <a:lvl7pPr marL="2003425" indent="-282575">
              <a:defRPr sz="1800"/>
            </a:lvl7pPr>
            <a:lvl8pPr marL="2286000" indent="-282575">
              <a:defRPr sz="1800"/>
            </a:lvl8pPr>
            <a:lvl9pPr marL="2568575" indent="-282575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66787" y="2474258"/>
            <a:ext cx="3474720" cy="2743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lnSpc>
                <a:spcPct val="110000"/>
              </a:lnSpc>
              <a:spcBef>
                <a:spcPts val="600"/>
              </a:spcBef>
              <a:buNone/>
              <a:defRPr lang="en-US" sz="1800" kern="120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spcAft>
                <a:spcPts val="0"/>
              </a:spcAft>
              <a:buSzPct val="90000"/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4BA44-C0E7-5E44-A57D-8B94CA2CDAEF}" type="datetimeFigureOut">
              <a:rPr lang="en-US" smtClean="0"/>
              <a:pPr/>
              <a:t>12/3/2015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FB94-6016-D943-87FA-80D36F700A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2B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Text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89647"/>
            <a:ext cx="75834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5675" y="1600200"/>
            <a:ext cx="7232650" cy="42910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86400" y="617220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1274BA44-C0E7-5E44-A57D-8B94CA2CDAEF}" type="datetimeFigureOut">
              <a:rPr lang="en-US" smtClean="0"/>
              <a:pPr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17220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1">
                <a:solidFill>
                  <a:schemeClr val="bg1"/>
                </a:solidFill>
              </a:defRPr>
            </a:lvl1pPr>
          </a:lstStyle>
          <a:p>
            <a:fld id="{6FB5FB94-6016-D943-87FA-80D36F700AF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0" r:id="rId1"/>
    <p:sldLayoutId id="2147484201" r:id="rId2"/>
    <p:sldLayoutId id="2147484202" r:id="rId3"/>
    <p:sldLayoutId id="2147484203" r:id="rId4"/>
    <p:sldLayoutId id="2147484204" r:id="rId5"/>
    <p:sldLayoutId id="2147484205" r:id="rId6"/>
    <p:sldLayoutId id="2147484206" r:id="rId7"/>
    <p:sldLayoutId id="2147484207" r:id="rId8"/>
    <p:sldLayoutId id="2147484208" r:id="rId9"/>
    <p:sldLayoutId id="2147484209" r:id="rId10"/>
    <p:sldLayoutId id="2147484210" r:id="rId11"/>
    <p:sldLayoutId id="2147484211" r:id="rId12"/>
    <p:sldLayoutId id="2147484212" r:id="rId13"/>
  </p:sldLayoutIdLst>
  <p:txStyles>
    <p:titleStyle>
      <a:lvl1pPr algn="ctr" defTabSz="914400" rtl="0" eaLnBrk="1" latinLnBrk="0" hangingPunct="1">
        <a:lnSpc>
          <a:spcPct val="95000"/>
        </a:lnSpc>
        <a:spcBef>
          <a:spcPct val="0"/>
        </a:spcBef>
        <a:buNone/>
        <a:defRPr sz="4800" b="1" kern="120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000"/>
        </a:spcBef>
        <a:spcAft>
          <a:spcPts val="0"/>
        </a:spcAft>
        <a:buSzPct val="90000"/>
        <a:buFont typeface="Wingdings" pitchFamily="2" charset="2"/>
        <a:buChar char=""/>
        <a:defRPr sz="2400" kern="120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000"/>
        </a:spcBef>
        <a:spcAft>
          <a:spcPts val="0"/>
        </a:spcAft>
        <a:buSzPct val="90000"/>
        <a:buFont typeface="Wingdings" pitchFamily="2" charset="2"/>
        <a:buChar char=""/>
        <a:defRPr sz="2200" kern="120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1000"/>
        </a:spcBef>
        <a:spcAft>
          <a:spcPts val="0"/>
        </a:spcAft>
        <a:buSzPct val="90000"/>
        <a:buFont typeface="Wingdings" pitchFamily="2" charset="2"/>
        <a:buChar char=""/>
        <a:defRPr sz="2000" kern="120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1000"/>
        </a:spcBef>
        <a:spcAft>
          <a:spcPts val="0"/>
        </a:spcAft>
        <a:buSzPct val="90000"/>
        <a:buFont typeface="Wingdings" pitchFamily="2" charset="2"/>
        <a:buChar char=""/>
        <a:defRPr sz="1800" kern="120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1000"/>
        </a:spcBef>
        <a:spcAft>
          <a:spcPts val="0"/>
        </a:spcAft>
        <a:buSzPct val="90000"/>
        <a:buFont typeface="Wingdings" pitchFamily="2" charset="2"/>
        <a:buChar char=""/>
        <a:defRPr sz="1800" kern="120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5pPr>
      <a:lvl6pPr marL="2743200" indent="-457200" algn="l" defTabSz="914400" rtl="0" eaLnBrk="1" latinLnBrk="0" hangingPunct="1">
        <a:spcBef>
          <a:spcPts val="1000"/>
        </a:spcBef>
        <a:buSzPct val="90000"/>
        <a:buFont typeface="Wingdings" pitchFamily="2" charset="2"/>
        <a:buChar char="{"/>
        <a:defRPr lang="en-US" sz="1800" kern="1200" dirty="0" smtClean="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6pPr>
      <a:lvl7pPr marL="3200400" indent="-457200" algn="l" defTabSz="914400" rtl="0" eaLnBrk="1" latinLnBrk="0" hangingPunct="1">
        <a:spcBef>
          <a:spcPts val="1000"/>
        </a:spcBef>
        <a:buSzPct val="90000"/>
        <a:buFont typeface="Wingdings" pitchFamily="2" charset="2"/>
        <a:buChar char="|"/>
        <a:defRPr lang="en-US" sz="1800" kern="1200" baseline="0" dirty="0" smtClean="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7pPr>
      <a:lvl8pPr marL="3657600" indent="-457200" algn="l" defTabSz="914400" rtl="0" eaLnBrk="1" latinLnBrk="0" hangingPunct="1">
        <a:spcBef>
          <a:spcPts val="1000"/>
        </a:spcBef>
        <a:buSzPct val="90000"/>
        <a:buFont typeface="Wingdings" pitchFamily="2" charset="2"/>
        <a:buChar char="{"/>
        <a:defRPr lang="en-US" sz="1800" kern="1200" baseline="0" dirty="0" smtClean="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8pPr>
      <a:lvl9pPr marL="4114800" indent="-457200" algn="l" defTabSz="914400" rtl="0" eaLnBrk="1" latinLnBrk="0" hangingPunct="1">
        <a:spcBef>
          <a:spcPts val="1000"/>
        </a:spcBef>
        <a:buSzPct val="90000"/>
        <a:buFont typeface="Wingdings" pitchFamily="2" charset="2"/>
        <a:buChar char="|"/>
        <a:defRPr lang="en-US" sz="1800" kern="1200" dirty="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2013" y="1643896"/>
            <a:ext cx="924804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L’hippopotame</a:t>
            </a:r>
          </a:p>
        </p:txBody>
      </p:sp>
    </p:spTree>
    <p:extLst>
      <p:ext uri="{BB962C8B-B14F-4D97-AF65-F5344CB8AC3E}">
        <p14:creationId xmlns:p14="http://schemas.microsoft.com/office/powerpoint/2010/main" val="157036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315285"/>
            <a:ext cx="5435601" cy="3239782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4000" dirty="0"/>
              <a:t>Elle </a:t>
            </a:r>
            <a:r>
              <a:rPr lang="en-US" sz="4000" dirty="0" err="1"/>
              <a:t>cherche</a:t>
            </a:r>
            <a:r>
              <a:rPr lang="en-US" sz="4000" dirty="0"/>
              <a:t> </a:t>
            </a:r>
            <a:br>
              <a:rPr lang="en-US" sz="4000" dirty="0"/>
            </a:br>
            <a:r>
              <a:rPr lang="en-US" sz="4000" dirty="0"/>
              <a:t>son </a:t>
            </a:r>
            <a:r>
              <a:rPr lang="en-US" sz="4000" dirty="0" err="1" smtClean="0"/>
              <a:t>hippopotame</a:t>
            </a:r>
            <a:r>
              <a:rPr lang="en-US" sz="4000" dirty="0" smtClean="0"/>
              <a:t> 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 err="1"/>
              <a:t>parce</a:t>
            </a:r>
            <a:r>
              <a:rPr lang="en-US" sz="4000" dirty="0"/>
              <a:t> </a:t>
            </a:r>
            <a:r>
              <a:rPr lang="en-US" sz="4000" dirty="0" err="1"/>
              <a:t>qu’elle</a:t>
            </a:r>
            <a:r>
              <a:rPr lang="en-US" sz="4000" dirty="0"/>
              <a:t> commence </a:t>
            </a:r>
            <a:br>
              <a:rPr lang="en-US" sz="4000" dirty="0"/>
            </a:br>
            <a:r>
              <a:rPr lang="en-US" sz="4000" dirty="0" err="1"/>
              <a:t>toujours</a:t>
            </a:r>
            <a:r>
              <a:rPr lang="en-US" sz="4000" dirty="0"/>
              <a:t> </a:t>
            </a:r>
            <a:br>
              <a:rPr lang="en-US" sz="4000" dirty="0"/>
            </a:br>
            <a:r>
              <a:rPr lang="en-US" sz="4000" dirty="0" err="1"/>
              <a:t>sa</a:t>
            </a:r>
            <a:r>
              <a:rPr lang="en-US" sz="4000" dirty="0"/>
              <a:t> </a:t>
            </a:r>
            <a:r>
              <a:rPr lang="en-US" sz="4000" dirty="0" err="1"/>
              <a:t>journée</a:t>
            </a:r>
            <a:r>
              <a:rPr lang="en-US" sz="4000" dirty="0"/>
              <a:t> en </a:t>
            </a:r>
            <a:r>
              <a:rPr lang="en-US" sz="4000" dirty="0" smtClean="0"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  <a:reflection stA="50000" endPos="75000" dist="12700" dir="5400000" sy="-100000" algn="bl" rotWithShape="0"/>
                </a:effectLst>
              </a:rPr>
              <a:t>___</a:t>
            </a:r>
            <a:r>
              <a:rPr lang="en-US" sz="4000" dirty="0" err="1" smtClean="0"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  <a:reflection stA="50000" endPos="75000" dist="12700" dir="5400000" sy="-100000" algn="bl" rotWithShape="0"/>
                </a:effectLst>
              </a:rPr>
              <a:t>embrassant</a:t>
            </a:r>
            <a:r>
              <a:rPr lang="en-US" sz="4000" dirty="0"/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82760" y="4917904"/>
            <a:ext cx="477815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</a:rPr>
              <a:t>l</a:t>
            </a:r>
            <a:r>
              <a:rPr lang="en-US" sz="4400" b="1" dirty="0" smtClean="0">
                <a:solidFill>
                  <a:srgbClr val="FF0000"/>
                </a:solidFill>
              </a:rPr>
              <a:t>’</a:t>
            </a:r>
            <a:endParaRPr lang="en-US" sz="4400" b="1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08" t="16033" r="21787" b="10412"/>
          <a:stretch/>
        </p:blipFill>
        <p:spPr>
          <a:xfrm rot="5400000">
            <a:off x="4714451" y="1805235"/>
            <a:ext cx="4279767" cy="2837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4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8537" y="834714"/>
            <a:ext cx="5435601" cy="2501154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dirty="0" smtClean="0"/>
              <a:t>Elle __</a:t>
            </a:r>
            <a:r>
              <a:rPr lang="en-US" dirty="0" err="1" smtClean="0"/>
              <a:t>aime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beaucoup.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18270" y="1159023"/>
            <a:ext cx="5044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  <a:reflection stA="50000" endPos="75000" dist="12700" dir="5400000" sy="-100000" algn="bl" rotWithShape="0"/>
                </a:effectLst>
                <a:ea typeface="+mj-ea"/>
                <a:cs typeface="+mj-cs"/>
              </a:rPr>
              <a:t>l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  <a:reflection stA="50000" endPos="75000" dist="12700" dir="5400000" sy="-100000" algn="bl" rotWithShape="0"/>
                </a:effectLst>
                <a:ea typeface="+mj-ea"/>
                <a:cs typeface="+mj-cs"/>
              </a:rPr>
              <a:t>’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08" t="16033" r="21787" b="10412"/>
          <a:stretch/>
        </p:blipFill>
        <p:spPr>
          <a:xfrm rot="5400000">
            <a:off x="4714451" y="1805235"/>
            <a:ext cx="4279767" cy="283746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4625">
            <a:off x="4646646" y="2860284"/>
            <a:ext cx="1577910" cy="12635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0842">
            <a:off x="7452152" y="627698"/>
            <a:ext cx="1139895" cy="9127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601" y="4208730"/>
            <a:ext cx="2049136" cy="164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74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65381"/>
            <a:ext cx="7583488" cy="5667686"/>
          </a:xfrm>
        </p:spPr>
        <p:txBody>
          <a:bodyPr/>
          <a:lstStyle/>
          <a:p>
            <a:r>
              <a:rPr lang="en-US" sz="4400" dirty="0" smtClean="0"/>
              <a:t>Elle____</a:t>
            </a:r>
            <a:r>
              <a:rPr lang="en-US" sz="4400" dirty="0" err="1" smtClean="0"/>
              <a:t>cherche</a:t>
            </a:r>
            <a:r>
              <a:rPr lang="en-US" sz="4400" dirty="0" smtClean="0"/>
              <a:t> et ____</a:t>
            </a:r>
            <a:r>
              <a:rPr lang="en-US" sz="4400" dirty="0" err="1" smtClean="0"/>
              <a:t>cherche</a:t>
            </a:r>
            <a:r>
              <a:rPr lang="en-US" sz="4400" dirty="0" smtClean="0"/>
              <a:t> </a:t>
            </a:r>
            <a:br>
              <a:rPr lang="en-US" sz="4400" dirty="0" smtClean="0"/>
            </a:br>
            <a:r>
              <a:rPr lang="en-US" sz="4400" dirty="0" err="1" smtClean="0"/>
              <a:t>mais</a:t>
            </a:r>
            <a:r>
              <a:rPr lang="en-US" sz="4400" dirty="0" smtClean="0"/>
              <a:t> </a:t>
            </a:r>
            <a:r>
              <a:rPr lang="en-US" sz="4400" dirty="0" err="1" smtClean="0"/>
              <a:t>elle</a:t>
            </a:r>
            <a:r>
              <a:rPr lang="en-US" sz="4400" dirty="0" smtClean="0"/>
              <a:t> ne</a:t>
            </a:r>
            <a:r>
              <a:rPr lang="en-US" sz="4400" dirty="0" smtClean="0"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</a:rPr>
              <a:t>____</a:t>
            </a:r>
            <a:r>
              <a:rPr lang="en-US" sz="4400" dirty="0" err="1" smtClean="0"/>
              <a:t>trouve</a:t>
            </a:r>
            <a:r>
              <a:rPr lang="en-US" sz="4400" dirty="0" smtClean="0"/>
              <a:t> pas.</a:t>
            </a:r>
            <a:br>
              <a:rPr lang="en-US" sz="4400" dirty="0" smtClean="0"/>
            </a:br>
            <a:r>
              <a:rPr lang="en-US" sz="4400" dirty="0" smtClean="0"/>
              <a:t>Elle ne  </a:t>
            </a:r>
            <a:r>
              <a:rPr lang="en-US" sz="4400" dirty="0" err="1" smtClean="0"/>
              <a:t>peut</a:t>
            </a:r>
            <a:r>
              <a:rPr lang="en-US" sz="4400" dirty="0" smtClean="0"/>
              <a:t> pas ___ </a:t>
            </a:r>
            <a:r>
              <a:rPr lang="en-US" sz="4400" dirty="0" err="1" smtClean="0"/>
              <a:t>trouver</a:t>
            </a:r>
            <a:r>
              <a:rPr lang="en-US" sz="4400" dirty="0" smtClean="0"/>
              <a:t>.</a:t>
            </a:r>
            <a:br>
              <a:rPr lang="en-US" sz="4400" dirty="0" smtClean="0"/>
            </a:b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8000" dirty="0" smtClean="0">
                <a:solidFill>
                  <a:srgbClr val="F3E76B"/>
                </a:solidFill>
              </a:rPr>
              <a:t>?</a:t>
            </a:r>
            <a:endParaRPr lang="en-US" sz="8000" dirty="0">
              <a:solidFill>
                <a:srgbClr val="F3E76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42491" y="880751"/>
            <a:ext cx="6811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l</a:t>
            </a:r>
            <a:r>
              <a:rPr lang="en-US" sz="44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20514" y="1513258"/>
            <a:ext cx="17483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le</a:t>
            </a:r>
            <a:endParaRPr lang="en-US" sz="4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77778" y="2146635"/>
            <a:ext cx="6811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le</a:t>
            </a:r>
            <a:endParaRPr lang="en-US" sz="4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79270" y="2799205"/>
            <a:ext cx="6811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le</a:t>
            </a:r>
            <a:endParaRPr lang="en-US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20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28033" y="986135"/>
            <a:ext cx="748794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Où est l’hippopotame</a:t>
            </a:r>
          </a:p>
          <a:p>
            <a:pPr algn="ctr"/>
            <a:r>
              <a:rPr lang="fr-F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 Mme. Berndt?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14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29" y="13336"/>
            <a:ext cx="7046059" cy="4837954"/>
          </a:xfrm>
        </p:spPr>
        <p:txBody>
          <a:bodyPr/>
          <a:lstStyle/>
          <a:p>
            <a:r>
              <a:rPr lang="en-US" dirty="0" smtClean="0"/>
              <a:t>2 </a:t>
            </a:r>
            <a:r>
              <a:rPr lang="en-US" dirty="0" err="1" smtClean="0"/>
              <a:t>heures</a:t>
            </a:r>
            <a:r>
              <a:rPr lang="en-US" dirty="0" smtClean="0"/>
              <a:t> plus </a:t>
            </a:r>
            <a:r>
              <a:rPr lang="en-US" dirty="0" err="1" smtClean="0"/>
              <a:t>tôt</a:t>
            </a:r>
            <a:r>
              <a:rPr lang="en-US" dirty="0" smtClean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813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2289" y="457200"/>
            <a:ext cx="4036858" cy="5763988"/>
          </a:xfrm>
        </p:spPr>
        <p:txBody>
          <a:bodyPr/>
          <a:lstStyle/>
          <a:p>
            <a:r>
              <a:rPr lang="fr-FR" sz="4000" dirty="0" smtClean="0"/>
              <a:t>Hugo va à l’école à </a:t>
            </a:r>
            <a:r>
              <a:rPr lang="fr-FR" sz="4000" dirty="0" smtClean="0"/>
              <a:t>4h30 </a:t>
            </a:r>
            <a:r>
              <a:rPr lang="fr-FR" sz="4000" dirty="0" smtClean="0"/>
              <a:t>heures du matin!  Il</a:t>
            </a:r>
            <a:br>
              <a:rPr lang="fr-FR" sz="4000" dirty="0" smtClean="0"/>
            </a:br>
            <a:r>
              <a:rPr lang="fr-FR" sz="4000" dirty="0" smtClean="0"/>
              <a:t>prend l’hippopotame de Mme. Berndt et il </a:t>
            </a:r>
            <a:r>
              <a:rPr lang="fr-FR" sz="4000" dirty="0" smtClean="0">
                <a:solidFill>
                  <a:srgbClr val="FF0000"/>
                </a:solidFill>
              </a:rPr>
              <a:t>le</a:t>
            </a:r>
            <a:r>
              <a:rPr lang="fr-FR" sz="4000" dirty="0" smtClean="0"/>
              <a:t> met</a:t>
            </a:r>
            <a:br>
              <a:rPr lang="fr-FR" sz="4000" dirty="0" smtClean="0"/>
            </a:br>
            <a:r>
              <a:rPr lang="fr-FR" sz="4000" dirty="0" smtClean="0"/>
              <a:t>dans son sac à dos.</a:t>
            </a:r>
            <a:endParaRPr lang="fr-FR" sz="4000" dirty="0"/>
          </a:p>
        </p:txBody>
      </p:sp>
      <p:pic>
        <p:nvPicPr>
          <p:cNvPr id="1026" name="Picture 2" descr="https://scontent.fsnc1-1.fna.fbcdn.net/hphotos-xta1/v/t1.0-9/12311252_10208612473415871_5233763821854117928_n.jpg?oh=fa644b07dc9200a3f281b8e10f3c6e8d&amp;oe=56F5FD7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52388"/>
            <a:ext cx="3639191" cy="661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22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1D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89646"/>
            <a:ext cx="7583488" cy="5304379"/>
          </a:xfrm>
        </p:spPr>
        <p:txBody>
          <a:bodyPr/>
          <a:lstStyle/>
          <a:p>
            <a:r>
              <a:rPr lang="en-US" sz="5400" dirty="0" smtClean="0"/>
              <a:t>Le </a:t>
            </a:r>
            <a:r>
              <a:rPr lang="en-US" sz="5400" dirty="0" err="1" smtClean="0"/>
              <a:t>lendemain</a:t>
            </a:r>
            <a:r>
              <a:rPr lang="en-US" sz="5400" dirty="0" smtClean="0"/>
              <a:t>, </a:t>
            </a:r>
            <a:r>
              <a:rPr lang="en-US" sz="5400" dirty="0" err="1" smtClean="0"/>
              <a:t>il</a:t>
            </a:r>
            <a:r>
              <a:rPr lang="en-US" sz="5400" dirty="0" smtClean="0"/>
              <a:t> arrive en </a:t>
            </a:r>
            <a:r>
              <a:rPr lang="en-US" sz="5400" dirty="0" err="1" smtClean="0"/>
              <a:t>classe</a:t>
            </a:r>
            <a:r>
              <a:rPr lang="en-US" sz="5400" dirty="0" smtClean="0"/>
              <a:t> de </a:t>
            </a:r>
            <a:r>
              <a:rPr lang="en-US" sz="5400" dirty="0" err="1" smtClean="0"/>
              <a:t>mathématiques</a:t>
            </a:r>
            <a:r>
              <a:rPr lang="en-US" sz="5400" dirty="0" smtClean="0"/>
              <a:t> et  </a:t>
            </a:r>
            <a:r>
              <a:rPr lang="en-US" sz="5400" dirty="0" err="1" smtClean="0"/>
              <a:t>il</a:t>
            </a:r>
            <a:r>
              <a:rPr lang="en-US" sz="5400" dirty="0" smtClean="0"/>
              <a:t> </a:t>
            </a:r>
            <a:r>
              <a:rPr lang="en-US" sz="5400" dirty="0" err="1" smtClean="0"/>
              <a:t>veut</a:t>
            </a:r>
            <a:r>
              <a:rPr lang="en-US" sz="5400" dirty="0" smtClean="0"/>
              <a:t> </a:t>
            </a:r>
            <a:r>
              <a:rPr lang="en-US" sz="5400" dirty="0" err="1" smtClean="0"/>
              <a:t>impressionner</a:t>
            </a:r>
            <a:r>
              <a:rPr lang="en-US" sz="5400" dirty="0" smtClean="0"/>
              <a:t> </a:t>
            </a:r>
            <a:r>
              <a:rPr lang="en-US" sz="5400" dirty="0" err="1" smtClean="0"/>
              <a:t>une</a:t>
            </a:r>
            <a:r>
              <a:rPr lang="en-US" sz="5400" dirty="0"/>
              <a:t> </a:t>
            </a:r>
            <a:r>
              <a:rPr lang="en-US" sz="5400" dirty="0" err="1" smtClean="0"/>
              <a:t>jolie</a:t>
            </a:r>
            <a:r>
              <a:rPr lang="en-US" sz="5400" dirty="0" smtClean="0"/>
              <a:t> </a:t>
            </a:r>
            <a:r>
              <a:rPr lang="en-US" sz="5400" dirty="0" err="1" smtClean="0"/>
              <a:t>fille</a:t>
            </a:r>
            <a:r>
              <a:rPr lang="en-US" sz="5400" dirty="0" smtClean="0"/>
              <a:t>, </a:t>
            </a:r>
            <a:r>
              <a:rPr lang="en-US" sz="5400" dirty="0" err="1" smtClean="0"/>
              <a:t>Chloé</a:t>
            </a:r>
            <a:r>
              <a:rPr lang="en-US" sz="5400" dirty="0" smtClean="0"/>
              <a:t>.</a:t>
            </a:r>
            <a:endParaRPr lang="en-US" sz="54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723715" y="5863473"/>
            <a:ext cx="7583488" cy="11912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sz="4800" b="1" kern="120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rgbClr val="FFE085"/>
                </a:solidFill>
              </a:rPr>
              <a:t>Le </a:t>
            </a:r>
            <a:r>
              <a:rPr lang="en-US" sz="4000" dirty="0" err="1" smtClean="0">
                <a:solidFill>
                  <a:srgbClr val="FFE085"/>
                </a:solidFill>
              </a:rPr>
              <a:t>lendemain</a:t>
            </a:r>
            <a:r>
              <a:rPr lang="en-US" sz="4000" dirty="0" smtClean="0">
                <a:solidFill>
                  <a:srgbClr val="FFE085"/>
                </a:solidFill>
              </a:rPr>
              <a:t> = the next day</a:t>
            </a:r>
            <a:endParaRPr lang="en-US" sz="4000" dirty="0">
              <a:solidFill>
                <a:srgbClr val="FFE08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12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26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119" y="552819"/>
            <a:ext cx="4564673" cy="5501027"/>
          </a:xfrm>
        </p:spPr>
        <p:txBody>
          <a:bodyPr/>
          <a:lstStyle/>
          <a:p>
            <a:r>
              <a:rPr lang="fr-FR" dirty="0" smtClean="0"/>
              <a:t>Hugo donne l’hippopotame à Chloé.</a:t>
            </a:r>
            <a:br>
              <a:rPr lang="fr-FR" dirty="0" smtClean="0"/>
            </a:br>
            <a:r>
              <a:rPr lang="fr-FR" dirty="0" smtClean="0"/>
              <a:t>Quand il </a:t>
            </a:r>
            <a:r>
              <a:rPr lang="fr-FR" dirty="0" smtClean="0">
                <a:solidFill>
                  <a:srgbClr val="FF0000"/>
                </a:solidFill>
              </a:rPr>
              <a:t>le</a:t>
            </a:r>
            <a:r>
              <a:rPr lang="fr-FR" dirty="0" smtClean="0"/>
              <a:t> </a:t>
            </a:r>
            <a:r>
              <a:rPr lang="fr-FR" dirty="0" smtClean="0">
                <a:solidFill>
                  <a:srgbClr val="8BE9CD"/>
                </a:solidFill>
              </a:rPr>
              <a:t>lui</a:t>
            </a:r>
            <a:r>
              <a:rPr lang="fr-FR" dirty="0" smtClean="0"/>
              <a:t> donne, elle est très contente et elle</a:t>
            </a:r>
            <a:br>
              <a:rPr lang="fr-FR" dirty="0" smtClean="0"/>
            </a:br>
            <a:r>
              <a:rPr lang="fr-FR" dirty="0" smtClean="0">
                <a:solidFill>
                  <a:srgbClr val="FF0000"/>
                </a:solidFill>
              </a:rPr>
              <a:t>l’</a:t>
            </a:r>
            <a:r>
              <a:rPr lang="fr-FR" dirty="0" smtClean="0"/>
              <a:t>embrasse.</a:t>
            </a:r>
            <a:endParaRPr lang="fr-FR" dirty="0"/>
          </a:p>
        </p:txBody>
      </p:sp>
      <p:pic>
        <p:nvPicPr>
          <p:cNvPr id="2050" name="Picture 2" descr="https://scontent.fsnc1-1.fna.fbcdn.net/hphotos-xta1/v/t1.0-9/12341499_10208612471455822_7333112477348883127_n.jpg?oh=5a45ae3fc0929026dc8a0f0730c74b1a&amp;oe=56E3072B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37" b="1996"/>
          <a:stretch/>
        </p:blipFill>
        <p:spPr bwMode="auto">
          <a:xfrm>
            <a:off x="4898792" y="648839"/>
            <a:ext cx="3937000" cy="5308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793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0335"/>
            <a:ext cx="5307291" cy="4915654"/>
          </a:xfrm>
        </p:spPr>
        <p:txBody>
          <a:bodyPr/>
          <a:lstStyle/>
          <a:p>
            <a:r>
              <a:rPr lang="en-US" dirty="0" smtClean="0"/>
              <a:t>Elle ne </a:t>
            </a:r>
            <a:r>
              <a:rPr lang="en-US" dirty="0" err="1" smtClean="0"/>
              <a:t>sait</a:t>
            </a:r>
            <a:r>
              <a:rPr lang="en-US" dirty="0" smtClean="0"/>
              <a:t> pas que </a:t>
            </a:r>
            <a:r>
              <a:rPr lang="en-US" dirty="0" err="1" smtClean="0"/>
              <a:t>c’est</a:t>
            </a:r>
            <a:r>
              <a:rPr lang="en-US" dirty="0" smtClean="0"/>
              <a:t> </a:t>
            </a:r>
            <a:r>
              <a:rPr lang="fr-FR" dirty="0"/>
              <a:t>l’hippopotame</a:t>
            </a:r>
            <a:r>
              <a:rPr lang="en-US" dirty="0" smtClean="0"/>
              <a:t> de Mme. Berndt.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Elle </a:t>
            </a:r>
            <a:r>
              <a:rPr lang="en-US" dirty="0" err="1" smtClean="0">
                <a:solidFill>
                  <a:srgbClr val="6FDAC8"/>
                </a:solidFill>
              </a:rPr>
              <a:t>lui</a:t>
            </a:r>
            <a:r>
              <a:rPr lang="en-US" dirty="0" smtClean="0">
                <a:solidFill>
                  <a:srgbClr val="6FDAC8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dit</a:t>
            </a:r>
            <a:r>
              <a:rPr lang="en-US" dirty="0" smtClean="0">
                <a:solidFill>
                  <a:srgbClr val="FFFFFF"/>
                </a:solidFill>
              </a:rPr>
              <a:t>, “Merci!”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" name="Picture 2" descr="https://scontent.fsnc1-1.fna.fbcdn.net/hphotos-xta1/v/t1.0-9/12341499_10208612471455822_7333112477348883127_n.jpg?oh=5a45ae3fc0929026dc8a0f0730c74b1a&amp;oe=56E3072B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37" b="1996"/>
          <a:stretch/>
        </p:blipFill>
        <p:spPr bwMode="auto">
          <a:xfrm>
            <a:off x="5167590" y="1473513"/>
            <a:ext cx="3617401" cy="4878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Callout 2"/>
          <p:cNvSpPr/>
          <p:nvPr/>
        </p:nvSpPr>
        <p:spPr>
          <a:xfrm>
            <a:off x="5448300" y="406400"/>
            <a:ext cx="2654300" cy="1320800"/>
          </a:xfrm>
          <a:prstGeom prst="wedgeEllipseCallout">
            <a:avLst>
              <a:gd name="adj1" fmla="val -28311"/>
              <a:gd name="adj2" fmla="val 730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Merci !  </a:t>
            </a:r>
            <a:br>
              <a:rPr lang="en-US" sz="2400" b="1" dirty="0" smtClean="0"/>
            </a:br>
            <a:r>
              <a:rPr lang="en-US" sz="2400" b="1" dirty="0" smtClean="0"/>
              <a:t>Je </a:t>
            </a:r>
            <a:r>
              <a:rPr lang="en-US" sz="2400" b="1" dirty="0" err="1" smtClean="0"/>
              <a:t>l’adore</a:t>
            </a:r>
            <a:r>
              <a:rPr lang="en-US" sz="2400" b="1" dirty="0" smtClean="0"/>
              <a:t> !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0967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61147"/>
            <a:ext cx="7583488" cy="1143000"/>
          </a:xfrm>
        </p:spPr>
        <p:txBody>
          <a:bodyPr/>
          <a:lstStyle/>
          <a:p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elle</a:t>
            </a:r>
            <a:r>
              <a:rPr lang="en-US" dirty="0" smtClean="0"/>
              <a:t> ne sort pas avec </a:t>
            </a:r>
            <a:r>
              <a:rPr lang="en-US" dirty="0" err="1" smtClean="0">
                <a:solidFill>
                  <a:srgbClr val="70DFD5"/>
                </a:solidFill>
              </a:rPr>
              <a:t>lui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23889" b="17222"/>
          <a:stretch/>
        </p:blipFill>
        <p:spPr>
          <a:xfrm>
            <a:off x="2717007" y="2455590"/>
            <a:ext cx="3708400" cy="3970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17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89646"/>
            <a:ext cx="7583488" cy="4636405"/>
          </a:xfrm>
        </p:spPr>
        <p:txBody>
          <a:bodyPr/>
          <a:lstStyle/>
          <a:p>
            <a:r>
              <a:rPr lang="en-US" dirty="0" smtClean="0">
                <a:solidFill>
                  <a:srgbClr val="F6DC69"/>
                </a:solidFill>
              </a:rPr>
              <a:t>Un jour, Mme. Berndt</a:t>
            </a:r>
            <a:br>
              <a:rPr lang="en-US" dirty="0" smtClean="0">
                <a:solidFill>
                  <a:srgbClr val="F6DC69"/>
                </a:solidFill>
              </a:rPr>
            </a:br>
            <a:r>
              <a:rPr lang="en-US" dirty="0" smtClean="0">
                <a:solidFill>
                  <a:srgbClr val="F6DC69"/>
                </a:solidFill>
              </a:rPr>
              <a:t>arrive en </a:t>
            </a:r>
            <a:r>
              <a:rPr lang="en-US" dirty="0" err="1" smtClean="0">
                <a:solidFill>
                  <a:srgbClr val="F6DC69"/>
                </a:solidFill>
              </a:rPr>
              <a:t>classe</a:t>
            </a:r>
            <a:r>
              <a:rPr lang="en-US" dirty="0" smtClean="0">
                <a:solidFill>
                  <a:srgbClr val="F6DC69"/>
                </a:solidFill>
              </a:rPr>
              <a:t>. </a:t>
            </a:r>
            <a:br>
              <a:rPr lang="en-US" dirty="0" smtClean="0">
                <a:solidFill>
                  <a:srgbClr val="F6DC69"/>
                </a:solidFill>
              </a:rPr>
            </a:br>
            <a:r>
              <a:rPr lang="en-US" dirty="0">
                <a:solidFill>
                  <a:srgbClr val="F6DC69"/>
                </a:solidFill>
              </a:rPr>
              <a:t/>
            </a:r>
            <a:br>
              <a:rPr lang="en-US" dirty="0">
                <a:solidFill>
                  <a:srgbClr val="F6DC69"/>
                </a:solidFill>
              </a:rPr>
            </a:br>
            <a:r>
              <a:rPr lang="en-US" dirty="0" smtClean="0">
                <a:solidFill>
                  <a:srgbClr val="F6DC69"/>
                </a:solidFill>
              </a:rPr>
              <a:t>Elle </a:t>
            </a:r>
            <a:r>
              <a:rPr lang="en-US" dirty="0" err="1" smtClean="0">
                <a:solidFill>
                  <a:srgbClr val="F6DC69"/>
                </a:solidFill>
              </a:rPr>
              <a:t>ouvre</a:t>
            </a:r>
            <a:r>
              <a:rPr lang="en-US" dirty="0" smtClean="0">
                <a:solidFill>
                  <a:srgbClr val="F6DC69"/>
                </a:solidFill>
              </a:rPr>
              <a:t> la </a:t>
            </a:r>
            <a:r>
              <a:rPr lang="en-US" dirty="0" err="1" smtClean="0">
                <a:solidFill>
                  <a:srgbClr val="F6DC69"/>
                </a:solidFill>
              </a:rPr>
              <a:t>porte</a:t>
            </a:r>
            <a:r>
              <a:rPr lang="en-US" dirty="0" smtClean="0">
                <a:solidFill>
                  <a:srgbClr val="F6DC69"/>
                </a:solidFill>
              </a:rPr>
              <a:t> avec </a:t>
            </a:r>
            <a:r>
              <a:rPr lang="en-US" dirty="0" err="1" smtClean="0">
                <a:solidFill>
                  <a:srgbClr val="F6DC69"/>
                </a:solidFill>
              </a:rPr>
              <a:t>sa</a:t>
            </a:r>
            <a:r>
              <a:rPr lang="en-US" dirty="0" smtClean="0">
                <a:solidFill>
                  <a:srgbClr val="F6DC69"/>
                </a:solidFill>
              </a:rPr>
              <a:t> </a:t>
            </a:r>
            <a:r>
              <a:rPr lang="en-US" dirty="0" err="1" smtClean="0">
                <a:solidFill>
                  <a:srgbClr val="F6DC69"/>
                </a:solidFill>
              </a:rPr>
              <a:t>clé</a:t>
            </a:r>
            <a:r>
              <a:rPr lang="en-US" dirty="0" smtClean="0">
                <a:solidFill>
                  <a:srgbClr val="F6DC69"/>
                </a:solidFill>
              </a:rPr>
              <a:t>.</a:t>
            </a:r>
            <a:endParaRPr lang="en-US" dirty="0">
              <a:solidFill>
                <a:srgbClr val="F6DC69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744180">
            <a:off x="4931605" y="4414353"/>
            <a:ext cx="3023022" cy="1340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22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118" y="376487"/>
            <a:ext cx="4586941" cy="5308087"/>
          </a:xfrm>
        </p:spPr>
        <p:txBody>
          <a:bodyPr/>
          <a:lstStyle/>
          <a:p>
            <a:r>
              <a:rPr lang="en-US" sz="4400" dirty="0" err="1" smtClean="0"/>
              <a:t>Chloé</a:t>
            </a:r>
            <a:r>
              <a:rPr lang="en-US" sz="4400" dirty="0" smtClean="0"/>
              <a:t> </a:t>
            </a:r>
            <a:r>
              <a:rPr lang="en-US" sz="4400" dirty="0" err="1" smtClean="0"/>
              <a:t>aime</a:t>
            </a:r>
            <a:r>
              <a:rPr lang="en-US" sz="4400" dirty="0" smtClean="0"/>
              <a:t> un </a:t>
            </a:r>
            <a:r>
              <a:rPr lang="en-US" sz="4400" dirty="0" err="1" smtClean="0"/>
              <a:t>garçon</a:t>
            </a:r>
            <a:r>
              <a:rPr lang="en-US" sz="4400" dirty="0" smtClean="0"/>
              <a:t> qui  </a:t>
            </a:r>
            <a:r>
              <a:rPr lang="en-US" sz="4400" dirty="0" err="1" smtClean="0"/>
              <a:t>s’appelle</a:t>
            </a:r>
            <a:r>
              <a:rPr lang="en-US" sz="4400" dirty="0" smtClean="0"/>
              <a:t> Thierry.</a:t>
            </a:r>
            <a:endParaRPr lang="en-US" sz="4400" dirty="0"/>
          </a:p>
        </p:txBody>
      </p:sp>
      <p:pic>
        <p:nvPicPr>
          <p:cNvPr id="3074" name="Picture 2" descr="https://scontent.fsnc1-1.fna.fbcdn.net/hphotos-xla1/v/t1.0-9/12345490_10208612467135714_1997710958479220007_n.jpg?oh=831e761dc7009f2d95a80f05e522bcf9&amp;oe=56D47E5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37" r="67992" b="50885"/>
          <a:stretch/>
        </p:blipFill>
        <p:spPr bwMode="auto">
          <a:xfrm>
            <a:off x="5324475" y="1201942"/>
            <a:ext cx="2727325" cy="3916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110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795" y="568205"/>
            <a:ext cx="4586941" cy="3403067"/>
          </a:xfrm>
        </p:spPr>
        <p:txBody>
          <a:bodyPr/>
          <a:lstStyle/>
          <a:p>
            <a:r>
              <a:rPr lang="en-US" sz="4000" dirty="0" err="1" smtClean="0"/>
              <a:t>Alors</a:t>
            </a:r>
            <a:r>
              <a:rPr lang="en-US" sz="4000" dirty="0" smtClean="0"/>
              <a:t>, </a:t>
            </a:r>
            <a:r>
              <a:rPr lang="en-US" sz="4000" dirty="0" err="1" smtClean="0"/>
              <a:t>elle</a:t>
            </a:r>
            <a:r>
              <a:rPr lang="en-US" sz="4000" dirty="0" smtClean="0"/>
              <a:t> </a:t>
            </a:r>
            <a:r>
              <a:rPr lang="en-US" sz="4000" dirty="0" err="1" smtClean="0">
                <a:solidFill>
                  <a:srgbClr val="70DFD5"/>
                </a:solidFill>
              </a:rPr>
              <a:t>lui</a:t>
            </a:r>
            <a:r>
              <a:rPr lang="en-US" sz="4000" dirty="0" smtClean="0"/>
              <a:t> </a:t>
            </a:r>
            <a:r>
              <a:rPr lang="en-US" sz="4000" dirty="0" err="1" smtClean="0"/>
              <a:t>donne</a:t>
            </a:r>
            <a:r>
              <a:rPr lang="en-US" sz="4000" dirty="0" smtClean="0"/>
              <a:t> </a:t>
            </a:r>
            <a:r>
              <a:rPr lang="en-US" sz="4000" dirty="0" err="1" smtClean="0"/>
              <a:t>l’hippopotame</a:t>
            </a:r>
            <a:r>
              <a:rPr lang="en-US" sz="4000" dirty="0" smtClean="0"/>
              <a:t>.</a:t>
            </a:r>
            <a:endParaRPr lang="en-US" sz="4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23194" b="9584"/>
          <a:stretch/>
        </p:blipFill>
        <p:spPr>
          <a:xfrm>
            <a:off x="4687454" y="914400"/>
            <a:ext cx="3948545" cy="48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94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1D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9648"/>
            <a:ext cx="9143999" cy="2046864"/>
          </a:xfrm>
        </p:spPr>
        <p:txBody>
          <a:bodyPr/>
          <a:lstStyle/>
          <a:p>
            <a:r>
              <a:rPr lang="en-US" sz="4000" dirty="0" err="1" smtClean="0"/>
              <a:t>Mais</a:t>
            </a:r>
            <a:r>
              <a:rPr lang="en-US" sz="4000" dirty="0" smtClean="0"/>
              <a:t> Thierry </a:t>
            </a:r>
            <a:r>
              <a:rPr lang="en-US" sz="4000" dirty="0" err="1" smtClean="0"/>
              <a:t>n’aime</a:t>
            </a:r>
            <a:r>
              <a:rPr lang="en-US" sz="4000" dirty="0" smtClean="0"/>
              <a:t> pas </a:t>
            </a:r>
            <a:r>
              <a:rPr lang="en-US" sz="4000" dirty="0" err="1" smtClean="0"/>
              <a:t>l’hippopotame</a:t>
            </a:r>
            <a:r>
              <a:rPr lang="en-US" sz="4000" dirty="0" smtClean="0"/>
              <a:t> et </a:t>
            </a:r>
            <a:r>
              <a:rPr lang="en-US" sz="4000" dirty="0" err="1" smtClean="0"/>
              <a:t>il</a:t>
            </a:r>
            <a:r>
              <a:rPr lang="en-US" sz="4000" dirty="0" smtClean="0"/>
              <a:t> </a:t>
            </a:r>
            <a:r>
              <a:rPr lang="en-US" sz="4000" dirty="0" smtClean="0">
                <a:solidFill>
                  <a:srgbClr val="FF0000"/>
                </a:solidFill>
              </a:rPr>
              <a:t>le</a:t>
            </a:r>
            <a:r>
              <a:rPr lang="en-US" sz="4000" dirty="0" smtClean="0">
                <a:solidFill>
                  <a:srgbClr val="F6DC69"/>
                </a:solidFill>
              </a:rPr>
              <a:t> </a:t>
            </a:r>
            <a:r>
              <a:rPr lang="en-US" sz="4000" dirty="0" err="1" smtClean="0"/>
              <a:t>donne</a:t>
            </a:r>
            <a:r>
              <a:rPr lang="en-US" sz="4000" dirty="0" smtClean="0"/>
              <a:t> à Kenny Anderson.</a:t>
            </a:r>
            <a:endParaRPr lang="en-US" sz="4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21944" r="2273" b="11250"/>
          <a:stretch/>
        </p:blipFill>
        <p:spPr>
          <a:xfrm>
            <a:off x="2788943" y="2136512"/>
            <a:ext cx="3566112" cy="443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45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8" cy="1695043"/>
          </a:xfrm>
        </p:spPr>
        <p:txBody>
          <a:bodyPr/>
          <a:lstStyle/>
          <a:p>
            <a:r>
              <a:rPr lang="en-US" sz="4000" dirty="0" smtClean="0"/>
              <a:t>Kenny </a:t>
            </a:r>
            <a:r>
              <a:rPr lang="en-US" sz="4000" dirty="0" err="1" smtClean="0"/>
              <a:t>est</a:t>
            </a:r>
            <a:r>
              <a:rPr lang="en-US" sz="4000" dirty="0" smtClean="0"/>
              <a:t> </a:t>
            </a:r>
            <a:r>
              <a:rPr lang="en-US" sz="4000" dirty="0" err="1" smtClean="0"/>
              <a:t>très</a:t>
            </a:r>
            <a:r>
              <a:rPr lang="en-US" sz="4000" dirty="0" smtClean="0"/>
              <a:t> </a:t>
            </a:r>
            <a:r>
              <a:rPr lang="en-US" sz="4000" dirty="0" err="1" smtClean="0"/>
              <a:t>masculin</a:t>
            </a:r>
            <a:r>
              <a:rPr lang="en-US" sz="4000" dirty="0" smtClean="0"/>
              <a:t> et </a:t>
            </a:r>
            <a:r>
              <a:rPr lang="en-US" sz="4000" dirty="0" err="1" smtClean="0"/>
              <a:t>il</a:t>
            </a:r>
            <a:r>
              <a:rPr lang="en-US" sz="4000" dirty="0" smtClean="0"/>
              <a:t> ne </a:t>
            </a:r>
            <a:r>
              <a:rPr lang="en-US" sz="4000" dirty="0" err="1" smtClean="0"/>
              <a:t>veut</a:t>
            </a:r>
            <a:r>
              <a:rPr lang="en-US" sz="4000" dirty="0" smtClean="0"/>
              <a:t> pas que tout le monde </a:t>
            </a:r>
            <a:r>
              <a:rPr lang="en-US" sz="4000" dirty="0" smtClean="0">
                <a:solidFill>
                  <a:srgbClr val="FF0000"/>
                </a:solidFill>
              </a:rPr>
              <a:t>le</a:t>
            </a:r>
            <a:r>
              <a:rPr lang="en-US" sz="4000" dirty="0" smtClean="0"/>
              <a:t> </a:t>
            </a:r>
            <a:r>
              <a:rPr lang="en-US" sz="4000" dirty="0" err="1" smtClean="0"/>
              <a:t>voie</a:t>
            </a:r>
            <a:r>
              <a:rPr lang="en-US" sz="4000" dirty="0" smtClean="0"/>
              <a:t> avec un </a:t>
            </a:r>
            <a:r>
              <a:rPr lang="en-US" sz="4000" dirty="0" err="1" smtClean="0"/>
              <a:t>Webkinz</a:t>
            </a:r>
            <a:r>
              <a:rPr lang="en-US" sz="4000" dirty="0" smtClean="0"/>
              <a:t>.</a:t>
            </a:r>
            <a:endParaRPr lang="en-US" sz="4000" dirty="0"/>
          </a:p>
        </p:txBody>
      </p:sp>
      <p:pic>
        <p:nvPicPr>
          <p:cNvPr id="5122" name="Picture 2" descr="https://scontent.fsnc1-1.fna.fbcdn.net/hphotos-xpt1/v/t1.0-9/12342804_10208612466055687_3270013740244368561_n.jpg?oh=601c7e07f921c7e5be1f59ec673bad67&amp;oe=56DBD6F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14" b="26024"/>
          <a:stretch/>
        </p:blipFill>
        <p:spPr bwMode="auto">
          <a:xfrm>
            <a:off x="2056607" y="2374900"/>
            <a:ext cx="5029200" cy="4102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097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89647"/>
            <a:ext cx="7583488" cy="2248422"/>
          </a:xfrm>
        </p:spPr>
        <p:txBody>
          <a:bodyPr/>
          <a:lstStyle/>
          <a:p>
            <a:r>
              <a:rPr lang="en-US" dirty="0" err="1" smtClean="0"/>
              <a:t>Alors</a:t>
            </a:r>
            <a:r>
              <a:rPr lang="en-US" dirty="0" smtClean="0"/>
              <a:t>, Kenny </a:t>
            </a:r>
            <a:r>
              <a:rPr lang="en-US" dirty="0" smtClean="0">
                <a:solidFill>
                  <a:srgbClr val="FF0000"/>
                </a:solidFill>
              </a:rPr>
              <a:t>le</a:t>
            </a:r>
            <a:r>
              <a:rPr lang="en-US" dirty="0" smtClean="0">
                <a:solidFill>
                  <a:srgbClr val="6FDAC8"/>
                </a:solidFill>
              </a:rPr>
              <a:t> </a:t>
            </a:r>
            <a:r>
              <a:rPr lang="en-US" dirty="0" err="1" smtClean="0"/>
              <a:t>donne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à </a:t>
            </a:r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amie</a:t>
            </a:r>
            <a:r>
              <a:rPr lang="en-US" dirty="0" smtClean="0"/>
              <a:t>, Alexis.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16250" b="36389"/>
          <a:stretch/>
        </p:blipFill>
        <p:spPr>
          <a:xfrm>
            <a:off x="2222500" y="2133600"/>
            <a:ext cx="5029200" cy="433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82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71065"/>
            <a:ext cx="7583488" cy="2248422"/>
          </a:xfrm>
        </p:spPr>
        <p:txBody>
          <a:bodyPr/>
          <a:lstStyle/>
          <a:p>
            <a:r>
              <a:rPr lang="en-US" dirty="0" smtClean="0"/>
              <a:t>Il </a:t>
            </a:r>
            <a:r>
              <a:rPr lang="en-US" dirty="0" smtClean="0">
                <a:solidFill>
                  <a:srgbClr val="FF0000"/>
                </a:solidFill>
              </a:rPr>
              <a:t>le </a:t>
            </a:r>
            <a:r>
              <a:rPr lang="en-US" dirty="0" err="1" smtClean="0">
                <a:solidFill>
                  <a:srgbClr val="6FDAC8"/>
                </a:solidFill>
              </a:rPr>
              <a:t>lui</a:t>
            </a:r>
            <a:r>
              <a:rPr lang="en-US" dirty="0" smtClean="0">
                <a:solidFill>
                  <a:srgbClr val="6FDAC8"/>
                </a:solidFill>
              </a:rPr>
              <a:t> </a:t>
            </a:r>
            <a:r>
              <a:rPr lang="en-US" dirty="0" err="1" smtClean="0"/>
              <a:t>donne</a:t>
            </a:r>
            <a:r>
              <a:rPr lang="en-US" dirty="0" smtClean="0"/>
              <a:t> pour son </a:t>
            </a:r>
            <a:r>
              <a:rPr lang="en-US" dirty="0" err="1" smtClean="0"/>
              <a:t>anniversaire</a:t>
            </a:r>
            <a:r>
              <a:rPr lang="en-US" dirty="0" smtClean="0"/>
              <a:t>.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16250" b="36389"/>
          <a:stretch/>
        </p:blipFill>
        <p:spPr>
          <a:xfrm>
            <a:off x="2222500" y="2133600"/>
            <a:ext cx="5029200" cy="433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18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3999"/>
            <a:ext cx="7583488" cy="3505183"/>
          </a:xfrm>
        </p:spPr>
        <p:txBody>
          <a:bodyPr/>
          <a:lstStyle/>
          <a:p>
            <a:r>
              <a:rPr lang="en-US" sz="4400" dirty="0" smtClean="0"/>
              <a:t>Alexis </a:t>
            </a:r>
            <a:r>
              <a:rPr lang="en-US" sz="4400" dirty="0" err="1" smtClean="0"/>
              <a:t>est</a:t>
            </a:r>
            <a:r>
              <a:rPr lang="en-US" sz="4400" dirty="0" smtClean="0"/>
              <a:t> </a:t>
            </a:r>
            <a:r>
              <a:rPr lang="en-US" sz="4400" dirty="0" err="1" smtClean="0"/>
              <a:t>très</a:t>
            </a:r>
            <a:r>
              <a:rPr lang="en-US" sz="4400" dirty="0" smtClean="0"/>
              <a:t> </a:t>
            </a:r>
            <a:r>
              <a:rPr lang="en-US" sz="4400" dirty="0" err="1" smtClean="0"/>
              <a:t>heureuse</a:t>
            </a:r>
            <a:r>
              <a:rPr lang="en-US" sz="4400" dirty="0" smtClean="0"/>
              <a:t> et </a:t>
            </a:r>
            <a:r>
              <a:rPr lang="en-US" sz="4400" dirty="0" err="1" smtClean="0"/>
              <a:t>elle</a:t>
            </a:r>
            <a:r>
              <a:rPr lang="en-US" sz="4400" dirty="0" smtClean="0"/>
              <a:t> </a:t>
            </a:r>
            <a:r>
              <a:rPr lang="en-US" sz="4400" dirty="0" err="1" smtClean="0"/>
              <a:t>montre</a:t>
            </a:r>
            <a:r>
              <a:rPr lang="en-US" sz="4400" dirty="0" smtClean="0"/>
              <a:t> </a:t>
            </a:r>
            <a:r>
              <a:rPr lang="en-US" sz="4400" dirty="0" err="1" smtClean="0"/>
              <a:t>l’hippopotame</a:t>
            </a:r>
            <a:r>
              <a:rPr lang="en-US" sz="4400" dirty="0" smtClean="0"/>
              <a:t> a Hugo </a:t>
            </a:r>
            <a:r>
              <a:rPr lang="en-US" sz="4400" dirty="0" err="1" smtClean="0"/>
              <a:t>parce</a:t>
            </a:r>
            <a:r>
              <a:rPr lang="en-US" sz="4400" dirty="0" smtClean="0"/>
              <a:t> </a:t>
            </a:r>
            <a:r>
              <a:rPr lang="en-US" sz="4400" dirty="0" err="1" smtClean="0"/>
              <a:t>qu’ils</a:t>
            </a:r>
            <a:r>
              <a:rPr lang="en-US" sz="4400" dirty="0" smtClean="0"/>
              <a:t> </a:t>
            </a:r>
            <a:r>
              <a:rPr lang="en-US" sz="4400" dirty="0" err="1" smtClean="0"/>
              <a:t>sont</a:t>
            </a:r>
            <a:r>
              <a:rPr lang="en-US" sz="4400" dirty="0" smtClean="0"/>
              <a:t> </a:t>
            </a:r>
            <a:r>
              <a:rPr lang="en-US" sz="4400" dirty="0" err="1" smtClean="0"/>
              <a:t>amis</a:t>
            </a:r>
            <a:r>
              <a:rPr lang="en-US" sz="4400" dirty="0" smtClean="0"/>
              <a:t>.  </a:t>
            </a:r>
            <a:r>
              <a:rPr lang="en-US" sz="4400" dirty="0" err="1" smtClean="0"/>
              <a:t>Quand</a:t>
            </a:r>
            <a:r>
              <a:rPr lang="en-US" sz="4400" dirty="0" smtClean="0"/>
              <a:t> </a:t>
            </a:r>
            <a:r>
              <a:rPr lang="en-US" sz="4400" dirty="0" err="1" smtClean="0"/>
              <a:t>il</a:t>
            </a:r>
            <a:r>
              <a:rPr lang="en-US" sz="4400" dirty="0" smtClean="0"/>
              <a:t> </a:t>
            </a:r>
            <a:r>
              <a:rPr lang="en-US" sz="4400" dirty="0" smtClean="0">
                <a:solidFill>
                  <a:srgbClr val="FF0000"/>
                </a:solidFill>
              </a:rPr>
              <a:t>le</a:t>
            </a:r>
            <a:r>
              <a:rPr lang="en-US" sz="4400" dirty="0" smtClean="0"/>
              <a:t> </a:t>
            </a:r>
            <a:r>
              <a:rPr lang="en-US" sz="4400" dirty="0" err="1" smtClean="0"/>
              <a:t>voit</a:t>
            </a:r>
            <a:r>
              <a:rPr lang="en-US" sz="4400" dirty="0" smtClean="0"/>
              <a:t>, Hugo </a:t>
            </a:r>
            <a:r>
              <a:rPr lang="en-US" sz="4400" dirty="0" err="1" smtClean="0"/>
              <a:t>est</a:t>
            </a:r>
            <a:r>
              <a:rPr lang="en-US" sz="4400" dirty="0" smtClean="0"/>
              <a:t> </a:t>
            </a:r>
            <a:r>
              <a:rPr lang="en-US" sz="4400" dirty="0" err="1" smtClean="0"/>
              <a:t>très</a:t>
            </a:r>
            <a:r>
              <a:rPr lang="en-US" sz="4400" dirty="0" smtClean="0"/>
              <a:t> triste.</a:t>
            </a:r>
            <a:br>
              <a:rPr lang="en-US" sz="4400" dirty="0" smtClean="0"/>
            </a:br>
            <a:endParaRPr lang="en-US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758" t="11389" r="3788" b="46667"/>
          <a:stretch/>
        </p:blipFill>
        <p:spPr>
          <a:xfrm>
            <a:off x="2681413" y="3340854"/>
            <a:ext cx="4052004" cy="323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21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ouble Wave 6"/>
          <p:cNvSpPr/>
          <p:nvPr/>
        </p:nvSpPr>
        <p:spPr>
          <a:xfrm>
            <a:off x="382995" y="3204767"/>
            <a:ext cx="4938616" cy="3486948"/>
          </a:xfrm>
          <a:prstGeom prst="doubleWav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89647"/>
            <a:ext cx="7583488" cy="2828168"/>
          </a:xfrm>
        </p:spPr>
        <p:txBody>
          <a:bodyPr/>
          <a:lstStyle/>
          <a:p>
            <a:r>
              <a:rPr lang="en-US" dirty="0" err="1" smtClean="0"/>
              <a:t>Quand</a:t>
            </a:r>
            <a:r>
              <a:rPr lang="en-US" dirty="0" smtClean="0"/>
              <a:t> </a:t>
            </a:r>
            <a:r>
              <a:rPr lang="en-US" dirty="0" err="1" smtClean="0"/>
              <a:t>elle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le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70DFD5"/>
                </a:solidFill>
              </a:rPr>
              <a:t>lui</a:t>
            </a:r>
            <a:r>
              <a:rPr lang="en-US" dirty="0" smtClean="0"/>
              <a:t> </a:t>
            </a:r>
            <a:r>
              <a:rPr lang="en-US" dirty="0" err="1" smtClean="0"/>
              <a:t>montre</a:t>
            </a:r>
            <a:r>
              <a:rPr lang="en-US" dirty="0" smtClean="0"/>
              <a:t>, Hugo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perplexe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7538" y="3623119"/>
            <a:ext cx="3435556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321ABA"/>
                </a:solidFill>
              </a:rPr>
              <a:t>Il ne </a:t>
            </a:r>
            <a:r>
              <a:rPr lang="en-US" sz="3200" dirty="0" err="1" smtClean="0">
                <a:solidFill>
                  <a:srgbClr val="321ABA"/>
                </a:solidFill>
              </a:rPr>
              <a:t>comprend</a:t>
            </a:r>
            <a:endParaRPr lang="en-US" sz="3200" dirty="0">
              <a:solidFill>
                <a:srgbClr val="321ABA"/>
              </a:solidFill>
            </a:endParaRPr>
          </a:p>
          <a:p>
            <a:r>
              <a:rPr lang="en-US" sz="3200" dirty="0">
                <a:solidFill>
                  <a:srgbClr val="321ABA"/>
                </a:solidFill>
              </a:rPr>
              <a:t>pas </a:t>
            </a:r>
            <a:r>
              <a:rPr lang="en-US" sz="3200" dirty="0" err="1" smtClean="0">
                <a:solidFill>
                  <a:srgbClr val="321ABA"/>
                </a:solidFill>
              </a:rPr>
              <a:t>pourquoi</a:t>
            </a:r>
            <a:endParaRPr lang="en-US" sz="3200" dirty="0">
              <a:solidFill>
                <a:srgbClr val="321ABA"/>
              </a:solidFill>
            </a:endParaRPr>
          </a:p>
          <a:p>
            <a:r>
              <a:rPr lang="en-US" sz="3200" dirty="0" err="1" smtClean="0">
                <a:solidFill>
                  <a:srgbClr val="321ABA"/>
                </a:solidFill>
              </a:rPr>
              <a:t>Chloé</a:t>
            </a:r>
            <a:r>
              <a:rPr lang="en-US" sz="3200" dirty="0" smtClean="0">
                <a:solidFill>
                  <a:srgbClr val="321ABA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l’</a:t>
            </a:r>
            <a:r>
              <a:rPr lang="en-US" sz="3200" dirty="0" err="1" smtClean="0">
                <a:solidFill>
                  <a:srgbClr val="321ABA"/>
                </a:solidFill>
              </a:rPr>
              <a:t>a</a:t>
            </a:r>
            <a:r>
              <a:rPr lang="en-US" sz="3200" dirty="0" smtClean="0">
                <a:solidFill>
                  <a:srgbClr val="321ABA"/>
                </a:solidFill>
              </a:rPr>
              <a:t> </a:t>
            </a:r>
            <a:r>
              <a:rPr lang="en-US" sz="3200" dirty="0" err="1">
                <a:solidFill>
                  <a:srgbClr val="321ABA"/>
                </a:solidFill>
              </a:rPr>
              <a:t>donné</a:t>
            </a:r>
            <a:endParaRPr lang="en-US" sz="3200" dirty="0">
              <a:solidFill>
                <a:srgbClr val="321ABA"/>
              </a:solidFill>
            </a:endParaRPr>
          </a:p>
          <a:p>
            <a:r>
              <a:rPr lang="en-US" sz="3200" dirty="0" err="1" smtClean="0">
                <a:solidFill>
                  <a:srgbClr val="321ABA"/>
                </a:solidFill>
              </a:rPr>
              <a:t>à</a:t>
            </a:r>
            <a:r>
              <a:rPr lang="en-US" sz="3200" dirty="0" smtClean="0">
                <a:solidFill>
                  <a:srgbClr val="321ABA"/>
                </a:solidFill>
              </a:rPr>
              <a:t> </a:t>
            </a:r>
            <a:r>
              <a:rPr lang="en-US" sz="3200" dirty="0" err="1">
                <a:solidFill>
                  <a:srgbClr val="321ABA"/>
                </a:solidFill>
              </a:rPr>
              <a:t>quelqu’un</a:t>
            </a:r>
            <a:r>
              <a:rPr lang="en-US" sz="3200" dirty="0">
                <a:solidFill>
                  <a:srgbClr val="321ABA"/>
                </a:solidFill>
              </a:rPr>
              <a:t> </a:t>
            </a:r>
          </a:p>
          <a:p>
            <a:r>
              <a:rPr lang="en-US" sz="3200" dirty="0" err="1" smtClean="0">
                <a:solidFill>
                  <a:srgbClr val="321ABA"/>
                </a:solidFill>
              </a:rPr>
              <a:t>d’autre</a:t>
            </a:r>
            <a:r>
              <a:rPr lang="en-US" sz="3200" dirty="0" smtClean="0">
                <a:solidFill>
                  <a:srgbClr val="321ABA"/>
                </a:solidFill>
              </a:rPr>
              <a:t>.</a:t>
            </a:r>
            <a:endParaRPr lang="en-US" sz="3200" dirty="0">
              <a:solidFill>
                <a:srgbClr val="321ABA"/>
              </a:solidFill>
            </a:endParaRPr>
          </a:p>
          <a:p>
            <a:endParaRPr lang="en-US" sz="3200" dirty="0">
              <a:solidFill>
                <a:srgbClr val="321ABA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46957" t="11389" r="3787" b="60220"/>
          <a:stretch/>
        </p:blipFill>
        <p:spPr>
          <a:xfrm>
            <a:off x="4323972" y="2319084"/>
            <a:ext cx="4172328" cy="4372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56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139" y="89646"/>
            <a:ext cx="8171753" cy="2374623"/>
          </a:xfrm>
        </p:spPr>
        <p:txBody>
          <a:bodyPr/>
          <a:lstStyle/>
          <a:p>
            <a:r>
              <a:rPr lang="fr-FR" sz="4400" dirty="0" smtClean="0"/>
              <a:t>Alexis voit que Hugo est très triste et elle </a:t>
            </a:r>
            <a:r>
              <a:rPr lang="fr-FR" sz="4400" dirty="0" smtClean="0">
                <a:solidFill>
                  <a:srgbClr val="6FDAC8"/>
                </a:solidFill>
              </a:rPr>
              <a:t>lui</a:t>
            </a:r>
            <a:r>
              <a:rPr lang="fr-FR" sz="4400" dirty="0" smtClean="0"/>
              <a:t> donne l’hippopotame.</a:t>
            </a:r>
            <a:endParaRPr lang="fr-FR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16250" b="38889"/>
          <a:stretch/>
        </p:blipFill>
        <p:spPr>
          <a:xfrm>
            <a:off x="2057400" y="2393950"/>
            <a:ext cx="5029200" cy="410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10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89646"/>
            <a:ext cx="7583488" cy="4050721"/>
          </a:xfrm>
        </p:spPr>
        <p:txBody>
          <a:bodyPr/>
          <a:lstStyle/>
          <a:p>
            <a:r>
              <a:rPr lang="en-US" dirty="0" err="1" smtClean="0"/>
              <a:t>Mettez</a:t>
            </a:r>
            <a:r>
              <a:rPr lang="en-US" dirty="0" smtClean="0"/>
              <a:t> le </a:t>
            </a:r>
            <a:r>
              <a:rPr lang="en-US" dirty="0" err="1" smtClean="0"/>
              <a:t>pronom</a:t>
            </a:r>
            <a:r>
              <a:rPr lang="en-US" dirty="0" smtClean="0"/>
              <a:t> </a:t>
            </a:r>
            <a:r>
              <a:rPr lang="en-US" dirty="0" err="1" smtClean="0"/>
              <a:t>appropié</a:t>
            </a:r>
            <a:r>
              <a:rPr lang="en-US" dirty="0" smtClean="0"/>
              <a:t> en </a:t>
            </a:r>
            <a:r>
              <a:rPr lang="en-US" dirty="0" err="1" smtClean="0"/>
              <a:t>blanc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03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1" y="750048"/>
            <a:ext cx="6654800" cy="3686487"/>
          </a:xfrm>
        </p:spPr>
        <p:txBody>
          <a:bodyPr/>
          <a:lstStyle/>
          <a:p>
            <a:r>
              <a:rPr lang="en-US" dirty="0" smtClean="0"/>
              <a:t>Après, </a:t>
            </a:r>
            <a:r>
              <a:rPr lang="en-US" dirty="0" err="1" smtClean="0"/>
              <a:t>elle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dirty="0" err="1" smtClean="0"/>
              <a:t>va</a:t>
            </a:r>
            <a:r>
              <a:rPr lang="en-US" dirty="0" smtClean="0"/>
              <a:t> a </a:t>
            </a:r>
            <a:r>
              <a:rPr lang="en-US" dirty="0" err="1" smtClean="0"/>
              <a:t>l’armoire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et</a:t>
            </a:r>
            <a:r>
              <a:rPr lang="en-US" dirty="0" smtClean="0"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  <a:reflection stA="50000" endPos="75000" dist="12700" dir="5400000" sy="-100000" algn="bl" rotWithShape="0"/>
                </a:effectLst>
              </a:rPr>
              <a:t>  </a:t>
            </a:r>
            <a:r>
              <a:rPr lang="en-US" dirty="0" smtClean="0">
                <a:solidFill>
                  <a:srgbClr val="FF0000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  <a:reflection stA="50000" endPos="75000" dist="12700" dir="5400000" sy="-100000" algn="bl" rotWithShape="0"/>
                </a:effectLst>
              </a:rPr>
              <a:t>l’</a:t>
            </a:r>
            <a:r>
              <a:rPr lang="en-US" dirty="0" smtClean="0"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  <a:reflection stA="50000" endPos="75000" dist="12700" dir="5400000" sy="-100000" algn="bl" rotWithShape="0"/>
                </a:effectLst>
              </a:rPr>
              <a:t> </a:t>
            </a:r>
            <a:r>
              <a:rPr lang="en-US" dirty="0" err="1" smtClean="0"/>
              <a:t>ouvre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Picture 3" descr="Diego stealing teddy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101852" y="1621180"/>
            <a:ext cx="4317996" cy="29383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54646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520" y="89646"/>
            <a:ext cx="4036858" cy="5155920"/>
          </a:xfrm>
        </p:spPr>
        <p:txBody>
          <a:bodyPr/>
          <a:lstStyle/>
          <a:p>
            <a:r>
              <a:rPr lang="en-US" dirty="0" smtClean="0"/>
              <a:t>Hugo____ </a:t>
            </a:r>
            <a:br>
              <a:rPr lang="en-US" dirty="0" smtClean="0"/>
            </a:br>
            <a:r>
              <a:rPr lang="en-US" dirty="0" err="1" smtClean="0"/>
              <a:t>saisit</a:t>
            </a:r>
            <a:r>
              <a:rPr lang="en-US" dirty="0" smtClean="0"/>
              <a:t> </a:t>
            </a:r>
            <a:r>
              <a:rPr lang="en-US" dirty="0" err="1" smtClean="0"/>
              <a:t>et____met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dans</a:t>
            </a:r>
            <a:r>
              <a:rPr lang="en-US" dirty="0" smtClean="0"/>
              <a:t> son sac à dos.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079529" y="808558"/>
            <a:ext cx="7262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50465" y="2252107"/>
            <a:ext cx="7262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" name="Picture 2" descr="https://scontent.fsnc1-1.fna.fbcdn.net/hphotos-xta1/v/t1.0-9/12311252_10208612473415871_5233763821854117928_n.jpg?oh=fa644b07dc9200a3f281b8e10f3c6e8d&amp;oe=56F5FD7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52388"/>
            <a:ext cx="3639191" cy="661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6902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119" y="610335"/>
            <a:ext cx="4707781" cy="4915654"/>
          </a:xfrm>
        </p:spPr>
        <p:txBody>
          <a:bodyPr/>
          <a:lstStyle/>
          <a:p>
            <a:r>
              <a:rPr lang="en-US" sz="4000" dirty="0" smtClean="0"/>
              <a:t>Il </a:t>
            </a:r>
            <a:r>
              <a:rPr lang="en-US" sz="4000" dirty="0" err="1" smtClean="0"/>
              <a:t>donne</a:t>
            </a:r>
            <a:r>
              <a:rPr lang="en-US" sz="4000" dirty="0" smtClean="0"/>
              <a:t> </a:t>
            </a:r>
            <a:r>
              <a:rPr lang="en-US" sz="4000" dirty="0" err="1" smtClean="0"/>
              <a:t>l’hippopotami</a:t>
            </a:r>
            <a:r>
              <a:rPr lang="en-US" sz="4000" dirty="0" smtClean="0"/>
              <a:t> à </a:t>
            </a:r>
            <a:r>
              <a:rPr lang="en-US" sz="4000" dirty="0" err="1" smtClean="0"/>
              <a:t>Chloé</a:t>
            </a:r>
            <a:r>
              <a:rPr lang="en-US" sz="4000" dirty="0" smtClean="0"/>
              <a:t>.</a:t>
            </a:r>
            <a:br>
              <a:rPr lang="en-US" sz="4000" dirty="0" smtClean="0"/>
            </a:br>
            <a:r>
              <a:rPr lang="en-US" sz="4000" dirty="0" err="1" smtClean="0"/>
              <a:t>Quand</a:t>
            </a:r>
            <a:r>
              <a:rPr lang="en-US" sz="4000" dirty="0" smtClean="0"/>
              <a:t> </a:t>
            </a:r>
            <a:r>
              <a:rPr lang="en-US" sz="4000" dirty="0" err="1" smtClean="0"/>
              <a:t>il</a:t>
            </a:r>
            <a:r>
              <a:rPr lang="en-US" sz="4000" dirty="0" smtClean="0"/>
              <a:t> ___  ___ </a:t>
            </a:r>
            <a:r>
              <a:rPr lang="en-US" sz="4000" dirty="0" err="1" smtClean="0"/>
              <a:t>donne</a:t>
            </a:r>
            <a:r>
              <a:rPr lang="en-US" sz="4000" dirty="0" smtClean="0"/>
              <a:t>, </a:t>
            </a:r>
            <a:r>
              <a:rPr lang="en-US" sz="4000" dirty="0" err="1" smtClean="0"/>
              <a:t>Chloé</a:t>
            </a:r>
            <a:r>
              <a:rPr lang="en-US" sz="4000" dirty="0" smtClean="0"/>
              <a:t> </a:t>
            </a:r>
            <a:r>
              <a:rPr lang="en-US" sz="4000" dirty="0" err="1" smtClean="0"/>
              <a:t>est</a:t>
            </a:r>
            <a:r>
              <a:rPr lang="en-US" sz="4000" dirty="0" smtClean="0"/>
              <a:t> </a:t>
            </a:r>
            <a:r>
              <a:rPr lang="en-US" sz="4000" dirty="0" err="1" smtClean="0"/>
              <a:t>très</a:t>
            </a:r>
            <a:r>
              <a:rPr lang="en-US" sz="4000" dirty="0" smtClean="0"/>
              <a:t> </a:t>
            </a:r>
            <a:r>
              <a:rPr lang="en-US" sz="4000" dirty="0" err="1" smtClean="0"/>
              <a:t>contente</a:t>
            </a:r>
            <a:r>
              <a:rPr lang="en-US" sz="4000" dirty="0" smtClean="0"/>
              <a:t> et </a:t>
            </a:r>
            <a:r>
              <a:rPr lang="en-US" sz="4000" dirty="0" err="1" smtClean="0"/>
              <a:t>elle</a:t>
            </a:r>
            <a:r>
              <a:rPr lang="en-US" sz="4000" dirty="0" smtClean="0"/>
              <a:t>  ___</a:t>
            </a:r>
            <a:r>
              <a:rPr lang="en-US" sz="4000" dirty="0" err="1" smtClean="0"/>
              <a:t>embrasse</a:t>
            </a:r>
            <a:r>
              <a:rPr lang="en-US" sz="4000" dirty="0" smtClean="0"/>
              <a:t>.</a:t>
            </a:r>
            <a:endParaRPr 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4148895" y="232275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959100" y="2714219"/>
            <a:ext cx="208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le </a:t>
            </a:r>
            <a:r>
              <a:rPr lang="en-US" sz="4000" b="1" dirty="0" smtClean="0">
                <a:solidFill>
                  <a:srgbClr val="FFF472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  </a:t>
            </a:r>
            <a:r>
              <a:rPr lang="en-US" sz="4000" b="1" dirty="0" err="1" smtClean="0">
                <a:solidFill>
                  <a:srgbClr val="6FDAC8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lui</a:t>
            </a:r>
            <a:r>
              <a:rPr lang="en-US" sz="4000" b="1" dirty="0" smtClean="0">
                <a:solidFill>
                  <a:srgbClr val="6FDAC8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 </a:t>
            </a:r>
            <a:endParaRPr lang="en-US" sz="4000" dirty="0">
              <a:solidFill>
                <a:srgbClr val="FFF47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63443" y="4399111"/>
            <a:ext cx="4511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l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’</a:t>
            </a:r>
            <a:endParaRPr lang="en-US" sz="4000" dirty="0">
              <a:solidFill>
                <a:srgbClr val="FF0000"/>
              </a:solidFill>
            </a:endParaRPr>
          </a:p>
        </p:txBody>
      </p:sp>
      <p:pic>
        <p:nvPicPr>
          <p:cNvPr id="10" name="Picture 2" descr="https://scontent.fsnc1-1.fna.fbcdn.net/hphotos-xta1/v/t1.0-9/12341499_10208612471455822_7333112477348883127_n.jpg?oh=5a45ae3fc0929026dc8a0f0730c74b1a&amp;oe=56E3072B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37" b="1996"/>
          <a:stretch/>
        </p:blipFill>
        <p:spPr bwMode="auto">
          <a:xfrm>
            <a:off x="5125954" y="801239"/>
            <a:ext cx="3709838" cy="5002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4942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705" y="408317"/>
            <a:ext cx="4586941" cy="4332941"/>
          </a:xfrm>
        </p:spPr>
        <p:txBody>
          <a:bodyPr/>
          <a:lstStyle/>
          <a:p>
            <a:r>
              <a:rPr lang="en-US" sz="4400" dirty="0" err="1" smtClean="0"/>
              <a:t>Chloé</a:t>
            </a:r>
            <a:r>
              <a:rPr lang="en-US" sz="4400" dirty="0" smtClean="0"/>
              <a:t> </a:t>
            </a:r>
            <a:r>
              <a:rPr lang="en-US" sz="4400" dirty="0" err="1" smtClean="0"/>
              <a:t>aime</a:t>
            </a:r>
            <a:r>
              <a:rPr lang="en-US" sz="4400" dirty="0" smtClean="0"/>
              <a:t> un </a:t>
            </a:r>
            <a:r>
              <a:rPr lang="en-US" sz="4400" dirty="0" err="1" smtClean="0"/>
              <a:t>garçon</a:t>
            </a:r>
            <a:r>
              <a:rPr lang="en-US" sz="4400" dirty="0" smtClean="0"/>
              <a:t> qui  </a:t>
            </a:r>
            <a:r>
              <a:rPr lang="en-US" sz="4400" dirty="0" err="1" smtClean="0"/>
              <a:t>s’appelle</a:t>
            </a:r>
            <a:r>
              <a:rPr lang="en-US" sz="4400" dirty="0" smtClean="0"/>
              <a:t> Thierry.</a:t>
            </a:r>
            <a:br>
              <a:rPr lang="en-US" sz="4400" dirty="0" smtClean="0"/>
            </a:br>
            <a:r>
              <a:rPr lang="en-US" sz="4400" dirty="0" smtClean="0"/>
              <a:t>Elle____</a:t>
            </a:r>
            <a:r>
              <a:rPr lang="en-US" sz="4400" dirty="0" err="1" smtClean="0"/>
              <a:t>donne</a:t>
            </a:r>
            <a:r>
              <a:rPr lang="en-US" sz="4400" dirty="0" smtClean="0"/>
              <a:t> </a:t>
            </a:r>
            <a:r>
              <a:rPr lang="en-US" sz="4400" dirty="0" err="1" smtClean="0"/>
              <a:t>l’hippopotame</a:t>
            </a:r>
            <a:r>
              <a:rPr lang="en-US" sz="4400" dirty="0" smtClean="0"/>
              <a:t>.</a:t>
            </a:r>
            <a:endParaRPr lang="en-US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1696907" y="3142281"/>
            <a:ext cx="793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solidFill>
                  <a:srgbClr val="6FDAC8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lui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23194" b="9584"/>
          <a:stretch/>
        </p:blipFill>
        <p:spPr>
          <a:xfrm>
            <a:off x="5001490" y="1206500"/>
            <a:ext cx="3532909" cy="431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176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9648"/>
            <a:ext cx="9143999" cy="2046864"/>
          </a:xfrm>
        </p:spPr>
        <p:txBody>
          <a:bodyPr/>
          <a:lstStyle/>
          <a:p>
            <a:r>
              <a:rPr lang="en-US" sz="4000" dirty="0" err="1" smtClean="0"/>
              <a:t>Mais</a:t>
            </a:r>
            <a:r>
              <a:rPr lang="en-US" sz="4000" dirty="0" smtClean="0"/>
              <a:t> Thierry </a:t>
            </a:r>
            <a:r>
              <a:rPr lang="en-US" sz="4000" dirty="0" smtClean="0"/>
              <a:t>ne___ </a:t>
            </a:r>
            <a:r>
              <a:rPr lang="en-US" sz="4000" dirty="0" err="1" smtClean="0"/>
              <a:t>aime</a:t>
            </a:r>
            <a:r>
              <a:rPr lang="en-US" sz="4000" dirty="0" smtClean="0"/>
              <a:t> pas et </a:t>
            </a:r>
            <a:br>
              <a:rPr lang="en-US" sz="4000" dirty="0" smtClean="0"/>
            </a:br>
            <a:r>
              <a:rPr lang="en-US" sz="4000" dirty="0" err="1" smtClean="0"/>
              <a:t>il</a:t>
            </a:r>
            <a:r>
              <a:rPr lang="en-US" sz="4000" dirty="0" smtClean="0"/>
              <a:t> ____</a:t>
            </a:r>
            <a:r>
              <a:rPr lang="en-US" sz="4000" dirty="0" err="1" smtClean="0"/>
              <a:t>donne</a:t>
            </a:r>
            <a:r>
              <a:rPr lang="en-US" sz="4000" dirty="0" smtClean="0"/>
              <a:t> à Kenny.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4684367" y="37939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813299" y="447661"/>
            <a:ext cx="4523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l’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41599" y="954004"/>
            <a:ext cx="6360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le</a:t>
            </a:r>
            <a:endParaRPr lang="en-US" sz="4000" dirty="0"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t="21944" r="2273" b="11250"/>
          <a:stretch/>
        </p:blipFill>
        <p:spPr>
          <a:xfrm>
            <a:off x="2788943" y="2136512"/>
            <a:ext cx="3566112" cy="443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93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4828" y="89647"/>
            <a:ext cx="8115772" cy="2248422"/>
          </a:xfrm>
        </p:spPr>
        <p:txBody>
          <a:bodyPr/>
          <a:lstStyle/>
          <a:p>
            <a:r>
              <a:rPr lang="en-US" dirty="0" err="1" smtClean="0"/>
              <a:t>Ensuite</a:t>
            </a:r>
            <a:r>
              <a:rPr lang="en-US" dirty="0" smtClean="0"/>
              <a:t>, Kenny ____ </a:t>
            </a:r>
            <a:r>
              <a:rPr lang="en-US" dirty="0" err="1" smtClean="0"/>
              <a:t>donne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à Alexis </a:t>
            </a:r>
            <a:r>
              <a:rPr lang="en-US" dirty="0" err="1" smtClean="0"/>
              <a:t>comme</a:t>
            </a:r>
            <a:r>
              <a:rPr lang="en-US" dirty="0" smtClean="0"/>
              <a:t> </a:t>
            </a:r>
            <a:r>
              <a:rPr lang="en-US" dirty="0" err="1" smtClean="0"/>
              <a:t>cadeau</a:t>
            </a:r>
            <a:r>
              <a:rPr lang="en-US" dirty="0" smtClean="0"/>
              <a:t> </a:t>
            </a:r>
            <a:r>
              <a:rPr lang="en-US" dirty="0" err="1" smtClean="0"/>
              <a:t>d’anniversaire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42043" y="58641"/>
            <a:ext cx="10695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l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e 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16250" b="36389"/>
          <a:stretch/>
        </p:blipFill>
        <p:spPr>
          <a:xfrm>
            <a:off x="2222500" y="2338069"/>
            <a:ext cx="5029200" cy="433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16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ouble Wave 6"/>
          <p:cNvSpPr/>
          <p:nvPr/>
        </p:nvSpPr>
        <p:spPr>
          <a:xfrm>
            <a:off x="382995" y="3204767"/>
            <a:ext cx="4938616" cy="3486948"/>
          </a:xfrm>
          <a:prstGeom prst="doubleWav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1083" y="89647"/>
            <a:ext cx="8141513" cy="3669536"/>
          </a:xfrm>
        </p:spPr>
        <p:txBody>
          <a:bodyPr/>
          <a:lstStyle/>
          <a:p>
            <a:r>
              <a:rPr lang="en-US" sz="4000" dirty="0" smtClean="0"/>
              <a:t>Alexis ____</a:t>
            </a:r>
            <a:r>
              <a:rPr lang="en-US" sz="4000" dirty="0" err="1" smtClean="0"/>
              <a:t>montre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à Hugo </a:t>
            </a:r>
            <a:r>
              <a:rPr lang="en-US" sz="4000" dirty="0" err="1" smtClean="0"/>
              <a:t>parce</a:t>
            </a:r>
            <a:r>
              <a:rPr lang="en-US" sz="4000" dirty="0" smtClean="0"/>
              <a:t> </a:t>
            </a:r>
            <a:r>
              <a:rPr lang="en-US" sz="4000" dirty="0" err="1" smtClean="0"/>
              <a:t>qu’ils</a:t>
            </a:r>
            <a:r>
              <a:rPr lang="en-US" sz="4000" dirty="0" smtClean="0"/>
              <a:t> </a:t>
            </a:r>
            <a:r>
              <a:rPr lang="en-US" sz="4000" dirty="0" err="1" smtClean="0"/>
              <a:t>sont</a:t>
            </a:r>
            <a:r>
              <a:rPr lang="en-US" sz="4000" dirty="0" smtClean="0"/>
              <a:t> des </a:t>
            </a:r>
            <a:r>
              <a:rPr lang="en-US" sz="4000" dirty="0" err="1" smtClean="0"/>
              <a:t>amis</a:t>
            </a:r>
            <a:r>
              <a:rPr lang="en-US" sz="4000" dirty="0" smtClean="0"/>
              <a:t> et Hugo </a:t>
            </a:r>
            <a:r>
              <a:rPr lang="en-US" sz="4000" dirty="0" err="1" smtClean="0"/>
              <a:t>est</a:t>
            </a:r>
            <a:r>
              <a:rPr lang="en-US" sz="4000" dirty="0" smtClean="0"/>
              <a:t> </a:t>
            </a:r>
            <a:r>
              <a:rPr lang="en-US" sz="4000" dirty="0" err="1" smtClean="0"/>
              <a:t>très</a:t>
            </a:r>
            <a:r>
              <a:rPr lang="en-US" sz="4000" dirty="0" smtClean="0"/>
              <a:t> triste.</a:t>
            </a:r>
            <a:br>
              <a:rPr lang="en-US" sz="4000" dirty="0" smtClean="0"/>
            </a:br>
            <a:endParaRPr 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537537" y="3673197"/>
            <a:ext cx="412430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321ABA"/>
                </a:solidFill>
              </a:rPr>
              <a:t>Il ne </a:t>
            </a:r>
            <a:r>
              <a:rPr lang="en-US" sz="3200" dirty="0" err="1" smtClean="0">
                <a:solidFill>
                  <a:srgbClr val="321ABA"/>
                </a:solidFill>
              </a:rPr>
              <a:t>comprend</a:t>
            </a:r>
            <a:r>
              <a:rPr lang="en-US" sz="3200" dirty="0" smtClean="0">
                <a:solidFill>
                  <a:srgbClr val="321ABA"/>
                </a:solidFill>
              </a:rPr>
              <a:t> pas </a:t>
            </a:r>
            <a:r>
              <a:rPr lang="en-US" sz="3200" dirty="0" err="1" smtClean="0">
                <a:solidFill>
                  <a:srgbClr val="321ABA"/>
                </a:solidFill>
              </a:rPr>
              <a:t>pourquoi</a:t>
            </a:r>
            <a:endParaRPr lang="en-US" sz="3200" dirty="0" smtClean="0">
              <a:solidFill>
                <a:srgbClr val="321ABA"/>
              </a:solidFill>
            </a:endParaRPr>
          </a:p>
          <a:p>
            <a:r>
              <a:rPr lang="en-US" sz="3200" dirty="0" err="1" smtClean="0">
                <a:solidFill>
                  <a:srgbClr val="321ABA"/>
                </a:solidFill>
              </a:rPr>
              <a:t>Chloé</a:t>
            </a:r>
            <a:r>
              <a:rPr lang="en-US" sz="3200" dirty="0" smtClean="0">
                <a:solidFill>
                  <a:srgbClr val="321ABA"/>
                </a:solidFill>
              </a:rPr>
              <a:t> ___a </a:t>
            </a:r>
            <a:r>
              <a:rPr lang="en-US" sz="3200" dirty="0" err="1" smtClean="0">
                <a:solidFill>
                  <a:srgbClr val="321ABA"/>
                </a:solidFill>
              </a:rPr>
              <a:t>donné</a:t>
            </a:r>
            <a:r>
              <a:rPr lang="en-US" sz="3200" dirty="0">
                <a:solidFill>
                  <a:srgbClr val="321ABA"/>
                </a:solidFill>
              </a:rPr>
              <a:t> </a:t>
            </a:r>
            <a:r>
              <a:rPr lang="en-US" sz="3200" dirty="0" smtClean="0">
                <a:solidFill>
                  <a:srgbClr val="321ABA"/>
                </a:solidFill>
              </a:rPr>
              <a:t> à </a:t>
            </a:r>
            <a:r>
              <a:rPr lang="en-US" sz="3200" dirty="0" err="1" smtClean="0">
                <a:solidFill>
                  <a:srgbClr val="321ABA"/>
                </a:solidFill>
              </a:rPr>
              <a:t>quelqu’un</a:t>
            </a:r>
            <a:r>
              <a:rPr lang="en-US" sz="3200" dirty="0" smtClean="0">
                <a:solidFill>
                  <a:srgbClr val="321ABA"/>
                </a:solidFill>
              </a:rPr>
              <a:t> </a:t>
            </a:r>
            <a:r>
              <a:rPr lang="en-US" sz="3200" dirty="0" err="1" smtClean="0">
                <a:solidFill>
                  <a:srgbClr val="321ABA"/>
                </a:solidFill>
              </a:rPr>
              <a:t>d’autre</a:t>
            </a:r>
            <a:r>
              <a:rPr lang="en-US" sz="3200" dirty="0" smtClean="0">
                <a:solidFill>
                  <a:srgbClr val="321ABA"/>
                </a:solidFill>
              </a:rPr>
              <a:t>.</a:t>
            </a:r>
            <a:endParaRPr lang="en-US" sz="3200" dirty="0">
              <a:solidFill>
                <a:srgbClr val="321ABA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50252" y="430564"/>
            <a:ext cx="9797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 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le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6841" y="4656411"/>
            <a:ext cx="41657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BA2027"/>
                </a:solidFill>
              </a:rPr>
              <a:t>l</a:t>
            </a:r>
            <a:r>
              <a:rPr lang="en-US" sz="3200" b="1" dirty="0" smtClean="0">
                <a:solidFill>
                  <a:srgbClr val="BA2027"/>
                </a:solidFill>
              </a:rPr>
              <a:t>’</a:t>
            </a:r>
            <a:endParaRPr lang="en-US" sz="3200" b="1" dirty="0">
              <a:solidFill>
                <a:srgbClr val="BA2027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758" t="11389" r="3788" b="46667"/>
          <a:stretch/>
        </p:blipFill>
        <p:spPr>
          <a:xfrm>
            <a:off x="4661840" y="2966676"/>
            <a:ext cx="4052004" cy="323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28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89646"/>
            <a:ext cx="7583488" cy="2374623"/>
          </a:xfrm>
        </p:spPr>
        <p:txBody>
          <a:bodyPr/>
          <a:lstStyle/>
          <a:p>
            <a:r>
              <a:rPr lang="en-US" sz="4000" dirty="0" smtClean="0"/>
              <a:t>Alexis </a:t>
            </a:r>
            <a:r>
              <a:rPr lang="en-US" sz="4000" dirty="0" err="1" smtClean="0"/>
              <a:t>voit</a:t>
            </a:r>
            <a:r>
              <a:rPr lang="en-US" sz="4000" dirty="0" smtClean="0"/>
              <a:t> que Hugo </a:t>
            </a:r>
            <a:r>
              <a:rPr lang="en-US" sz="4000" dirty="0" err="1" smtClean="0"/>
              <a:t>est</a:t>
            </a:r>
            <a:r>
              <a:rPr lang="en-US" sz="4000" dirty="0" smtClean="0"/>
              <a:t> </a:t>
            </a:r>
            <a:r>
              <a:rPr lang="en-US" sz="4000" dirty="0" err="1" smtClean="0"/>
              <a:t>très</a:t>
            </a:r>
            <a:r>
              <a:rPr lang="en-US" sz="4000" dirty="0" smtClean="0"/>
              <a:t> triste et ____</a:t>
            </a:r>
            <a:r>
              <a:rPr lang="en-US" sz="4000" dirty="0" err="1" smtClean="0"/>
              <a:t>donne</a:t>
            </a:r>
            <a:r>
              <a:rPr lang="en-US" sz="4000" dirty="0" smtClean="0"/>
              <a:t> </a:t>
            </a:r>
            <a:r>
              <a:rPr lang="en-US" sz="4000" dirty="0" err="1" smtClean="0"/>
              <a:t>l’hippopotame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4280262" y="838847"/>
            <a:ext cx="7384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6FDAC8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lui</a:t>
            </a:r>
            <a:endParaRPr lang="en-US" sz="4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16250" b="38889"/>
          <a:stretch/>
        </p:blipFill>
        <p:spPr>
          <a:xfrm>
            <a:off x="2057400" y="2393950"/>
            <a:ext cx="5029200" cy="410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924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1D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724647"/>
            <a:ext cx="7583488" cy="4355353"/>
          </a:xfrm>
        </p:spPr>
        <p:txBody>
          <a:bodyPr/>
          <a:lstStyle/>
          <a:p>
            <a:r>
              <a:rPr lang="en-US" dirty="0" smtClean="0"/>
              <a:t>Hugo se sent </a:t>
            </a:r>
            <a:r>
              <a:rPr lang="en-US" dirty="0" err="1" smtClean="0"/>
              <a:t>mieux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n’a</a:t>
            </a:r>
            <a:r>
              <a:rPr lang="en-US" dirty="0" smtClean="0"/>
              <a:t> </a:t>
            </a:r>
            <a:r>
              <a:rPr lang="en-US" dirty="0" err="1" smtClean="0"/>
              <a:t>toujours</a:t>
            </a:r>
            <a:r>
              <a:rPr lang="en-US" dirty="0" smtClean="0"/>
              <a:t> pas de petite </a:t>
            </a:r>
            <a:r>
              <a:rPr lang="en-US" dirty="0" err="1" smtClean="0"/>
              <a:t>amie</a:t>
            </a:r>
            <a:r>
              <a:rPr lang="en-US" dirty="0" smtClean="0"/>
              <a:t>. </a:t>
            </a:r>
            <a:r>
              <a:rPr lang="en-US" dirty="0" err="1" smtClean="0"/>
              <a:t>Aussi</a:t>
            </a:r>
            <a:r>
              <a:rPr lang="en-US" dirty="0" smtClean="0"/>
              <a:t>, </a:t>
            </a:r>
            <a:r>
              <a:rPr lang="en-US" dirty="0" err="1" smtClean="0"/>
              <a:t>il</a:t>
            </a:r>
            <a:r>
              <a:rPr lang="en-US" dirty="0" smtClean="0"/>
              <a:t> se sent un </a:t>
            </a:r>
            <a:r>
              <a:rPr lang="en-US" dirty="0" err="1" smtClean="0"/>
              <a:t>peu</a:t>
            </a:r>
            <a:r>
              <a:rPr lang="en-US" dirty="0" smtClean="0"/>
              <a:t> mal </a:t>
            </a:r>
            <a:r>
              <a:rPr lang="en-US" dirty="0" err="1" smtClean="0"/>
              <a:t>parce</a:t>
            </a:r>
            <a:r>
              <a:rPr lang="en-US" dirty="0" smtClean="0"/>
              <a:t> </a:t>
            </a:r>
            <a:r>
              <a:rPr lang="en-US" dirty="0" err="1" smtClean="0"/>
              <a:t>qu’il</a:t>
            </a:r>
            <a:r>
              <a:rPr lang="en-US" dirty="0" smtClean="0"/>
              <a:t> </a:t>
            </a:r>
            <a:r>
              <a:rPr lang="en-US" dirty="0" err="1" smtClean="0"/>
              <a:t>avait</a:t>
            </a:r>
            <a:r>
              <a:rPr lang="en-US" dirty="0" smtClean="0"/>
              <a:t> </a:t>
            </a:r>
            <a:r>
              <a:rPr lang="en-US" dirty="0" err="1" smtClean="0"/>
              <a:t>volé</a:t>
            </a:r>
            <a:r>
              <a:rPr lang="en-US" dirty="0"/>
              <a:t> </a:t>
            </a:r>
            <a:r>
              <a:rPr lang="en-US" dirty="0" err="1" smtClean="0"/>
              <a:t>l’hippopotame</a:t>
            </a:r>
            <a:r>
              <a:rPr lang="en-US" dirty="0" smtClean="0"/>
              <a:t> de  Mme. Berndt.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60707" y="6032500"/>
            <a:ext cx="71832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E085"/>
                </a:solidFill>
              </a:rPr>
              <a:t>se </a:t>
            </a:r>
            <a:r>
              <a:rPr lang="en-US" sz="3600" b="1" dirty="0" err="1" smtClean="0">
                <a:solidFill>
                  <a:srgbClr val="FFE085"/>
                </a:solidFill>
              </a:rPr>
              <a:t>sentir</a:t>
            </a:r>
            <a:r>
              <a:rPr lang="en-US" sz="3600" b="1" dirty="0" smtClean="0">
                <a:solidFill>
                  <a:srgbClr val="FFE085"/>
                </a:solidFill>
              </a:rPr>
              <a:t> </a:t>
            </a:r>
            <a:r>
              <a:rPr lang="en-US" sz="3600" b="1" dirty="0" err="1" smtClean="0">
                <a:solidFill>
                  <a:srgbClr val="FFE085"/>
                </a:solidFill>
              </a:rPr>
              <a:t>mieux</a:t>
            </a:r>
            <a:r>
              <a:rPr lang="en-US" sz="3600" b="1" dirty="0" smtClean="0">
                <a:solidFill>
                  <a:srgbClr val="FFE085"/>
                </a:solidFill>
              </a:rPr>
              <a:t> = to feel better </a:t>
            </a:r>
            <a:endParaRPr lang="en-US" sz="3600" b="1" dirty="0">
              <a:solidFill>
                <a:srgbClr val="FFE08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85420"/>
            <a:ext cx="7583488" cy="1873579"/>
          </a:xfrm>
        </p:spPr>
        <p:txBody>
          <a:bodyPr/>
          <a:lstStyle/>
          <a:p>
            <a:r>
              <a:rPr lang="en-US" sz="4400" dirty="0" err="1" smtClean="0"/>
              <a:t>Alors</a:t>
            </a:r>
            <a:r>
              <a:rPr lang="en-US" sz="4400" dirty="0" smtClean="0"/>
              <a:t>, </a:t>
            </a:r>
            <a:r>
              <a:rPr lang="en-US" sz="4400" dirty="0" err="1" smtClean="0"/>
              <a:t>il</a:t>
            </a:r>
            <a:r>
              <a:rPr lang="en-US" sz="4400" dirty="0" smtClean="0"/>
              <a:t> </a:t>
            </a:r>
            <a:r>
              <a:rPr lang="en-US" sz="4400" dirty="0" err="1" smtClean="0"/>
              <a:t>va</a:t>
            </a:r>
            <a:r>
              <a:rPr lang="en-US" sz="4400" dirty="0" smtClean="0"/>
              <a:t> à la </a:t>
            </a:r>
            <a:r>
              <a:rPr lang="en-US" sz="4400" dirty="0" err="1" smtClean="0"/>
              <a:t>salle</a:t>
            </a:r>
            <a:r>
              <a:rPr lang="en-US" sz="4400" dirty="0" smtClean="0"/>
              <a:t> de </a:t>
            </a:r>
            <a:r>
              <a:rPr lang="en-US" sz="4400" dirty="0" err="1" smtClean="0"/>
              <a:t>classe</a:t>
            </a:r>
            <a:r>
              <a:rPr lang="en-US" sz="4400" dirty="0" smtClean="0"/>
              <a:t> pour </a:t>
            </a:r>
            <a:r>
              <a:rPr lang="en-US" sz="4400" dirty="0" err="1" smtClean="0">
                <a:solidFill>
                  <a:srgbClr val="FFFFFF"/>
                </a:solidFill>
              </a:rPr>
              <a:t>parler</a:t>
            </a:r>
            <a:r>
              <a:rPr lang="en-US" sz="4400" dirty="0" smtClean="0">
                <a:solidFill>
                  <a:srgbClr val="6FDAC8"/>
                </a:solidFill>
              </a:rPr>
              <a:t> </a:t>
            </a:r>
            <a:r>
              <a:rPr lang="en-US" sz="4400" dirty="0" smtClean="0"/>
              <a:t>avec  Mme. Berndt.</a:t>
            </a:r>
            <a:endParaRPr lang="en-US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13888" b="17917"/>
          <a:stretch/>
        </p:blipFill>
        <p:spPr>
          <a:xfrm>
            <a:off x="2697957" y="2212718"/>
            <a:ext cx="3746500" cy="4645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4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43529"/>
            <a:ext cx="7583488" cy="1873579"/>
          </a:xfrm>
        </p:spPr>
        <p:txBody>
          <a:bodyPr/>
          <a:lstStyle/>
          <a:p>
            <a:r>
              <a:rPr lang="fr-FR" dirty="0" smtClean="0"/>
              <a:t>Et il </a:t>
            </a:r>
            <a:r>
              <a:rPr lang="fr-FR" dirty="0" smtClean="0">
                <a:solidFill>
                  <a:srgbClr val="6FDAC8"/>
                </a:solidFill>
              </a:rPr>
              <a:t>lui</a:t>
            </a:r>
            <a:r>
              <a:rPr lang="fr-FR" dirty="0" smtClean="0"/>
              <a:t> dit la vérité.</a:t>
            </a:r>
            <a:endParaRPr lang="fr-F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13888" b="17917"/>
          <a:stretch/>
        </p:blipFill>
        <p:spPr>
          <a:xfrm>
            <a:off x="2278856" y="1432272"/>
            <a:ext cx="4375943" cy="5425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2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93534"/>
            <a:ext cx="5435601" cy="5256406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fr-FR" sz="4000" dirty="0" smtClean="0"/>
              <a:t>Elle cherche </a:t>
            </a:r>
            <a:br>
              <a:rPr lang="fr-FR" sz="4000" dirty="0" smtClean="0"/>
            </a:br>
            <a:r>
              <a:rPr lang="fr-FR" sz="4000" dirty="0" smtClean="0"/>
              <a:t>son hippopotame </a:t>
            </a:r>
            <a:br>
              <a:rPr lang="fr-FR" sz="4000" dirty="0" smtClean="0"/>
            </a:br>
            <a:r>
              <a:rPr lang="fr-FR" sz="4000" dirty="0" smtClean="0"/>
              <a:t>parce qu’elle commence </a:t>
            </a:r>
            <a:br>
              <a:rPr lang="fr-FR" sz="4000" dirty="0" smtClean="0"/>
            </a:br>
            <a:r>
              <a:rPr lang="fr-FR" sz="4000" dirty="0" smtClean="0"/>
              <a:t>toujours </a:t>
            </a:r>
            <a:br>
              <a:rPr lang="fr-FR" sz="4000" dirty="0" smtClean="0"/>
            </a:br>
            <a:r>
              <a:rPr lang="fr-FR" sz="4000" dirty="0" smtClean="0"/>
              <a:t>sa journée en </a:t>
            </a:r>
            <a:r>
              <a:rPr lang="fr-FR" sz="4000" dirty="0" smtClean="0">
                <a:solidFill>
                  <a:srgbClr val="FF0000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  <a:reflection stA="50000" endPos="75000" dist="12700" dir="5400000" sy="-100000" algn="bl" rotWithShape="0"/>
                </a:effectLst>
              </a:rPr>
              <a:t>l’</a:t>
            </a:r>
            <a:r>
              <a:rPr lang="fr-FR" sz="4000" dirty="0" smtClean="0"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  <a:reflection stA="50000" endPos="75000" dist="12700" dir="5400000" sy="-100000" algn="bl" rotWithShape="0"/>
                </a:effectLst>
              </a:rPr>
              <a:t>embrassant</a:t>
            </a:r>
            <a:r>
              <a:rPr lang="fr-FR" sz="4000" dirty="0" smtClean="0"/>
              <a:t>.</a:t>
            </a:r>
            <a:endParaRPr lang="fr-FR" sz="4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08" t="16033" r="21787" b="10412"/>
          <a:stretch/>
        </p:blipFill>
        <p:spPr>
          <a:xfrm rot="5400000">
            <a:off x="4714451" y="1805235"/>
            <a:ext cx="4279767" cy="2837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77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935" y="482599"/>
            <a:ext cx="8050791" cy="1452531"/>
          </a:xfrm>
        </p:spPr>
        <p:txBody>
          <a:bodyPr/>
          <a:lstStyle/>
          <a:p>
            <a:r>
              <a:rPr lang="en-US" dirty="0" smtClean="0"/>
              <a:t>Il </a:t>
            </a:r>
            <a:r>
              <a:rPr lang="en-US" dirty="0" err="1" smtClean="0">
                <a:solidFill>
                  <a:srgbClr val="8BE9CD"/>
                </a:solidFill>
              </a:rPr>
              <a:t>lui</a:t>
            </a:r>
            <a:r>
              <a:rPr lang="en-US" dirty="0" smtClean="0"/>
              <a:t> </a:t>
            </a:r>
            <a:r>
              <a:rPr lang="en-US" dirty="0" err="1" smtClean="0"/>
              <a:t>dit</a:t>
            </a:r>
            <a:r>
              <a:rPr lang="en-US" dirty="0" smtClean="0"/>
              <a:t> </a:t>
            </a:r>
            <a:r>
              <a:rPr lang="en-US" dirty="0" err="1" smtClean="0"/>
              <a:t>qu’il</a:t>
            </a:r>
            <a:r>
              <a:rPr lang="en-US" dirty="0" smtClean="0"/>
              <a:t> a son </a:t>
            </a:r>
            <a:r>
              <a:rPr lang="en-US" dirty="0" err="1" smtClean="0"/>
              <a:t>hippopotame</a:t>
            </a:r>
            <a:r>
              <a:rPr lang="en-US" dirty="0" smtClean="0"/>
              <a:t> et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le </a:t>
            </a:r>
            <a:r>
              <a:rPr lang="en-US" dirty="0" err="1" smtClean="0">
                <a:solidFill>
                  <a:srgbClr val="6FDAC8"/>
                </a:solidFill>
              </a:rPr>
              <a:t>lui</a:t>
            </a:r>
            <a:r>
              <a:rPr lang="en-US" dirty="0" smtClean="0">
                <a:solidFill>
                  <a:srgbClr val="6FDAC8"/>
                </a:solidFill>
              </a:rPr>
              <a:t> </a:t>
            </a:r>
            <a:r>
              <a:rPr lang="en-US" dirty="0" smtClean="0"/>
              <a:t>rend.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13888" b="53353"/>
          <a:stretch/>
        </p:blipFill>
        <p:spPr>
          <a:xfrm>
            <a:off x="1403796" y="2435572"/>
            <a:ext cx="6167067" cy="3673128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05392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89646"/>
            <a:ext cx="7583488" cy="4657473"/>
          </a:xfrm>
        </p:spPr>
        <p:txBody>
          <a:bodyPr/>
          <a:lstStyle/>
          <a:p>
            <a:r>
              <a:rPr lang="en-US" dirty="0" smtClean="0"/>
              <a:t>Mme. Berndt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contente</a:t>
            </a:r>
            <a:r>
              <a:rPr lang="en-US" dirty="0" smtClean="0"/>
              <a:t>. Elle </a:t>
            </a:r>
            <a:r>
              <a:rPr lang="en-US" dirty="0" err="1" smtClean="0"/>
              <a:t>redonne</a:t>
            </a:r>
            <a:r>
              <a:rPr lang="en-US" dirty="0" smtClean="0"/>
              <a:t> </a:t>
            </a:r>
            <a:r>
              <a:rPr lang="en-US" dirty="0" err="1" smtClean="0"/>
              <a:t>l’hippopotame</a:t>
            </a:r>
            <a:r>
              <a:rPr lang="en-US" dirty="0" smtClean="0"/>
              <a:t> à Hugo.  Elle </a:t>
            </a:r>
            <a:r>
              <a:rPr lang="en-US" dirty="0" smtClean="0">
                <a:solidFill>
                  <a:srgbClr val="FF0000"/>
                </a:solidFill>
              </a:rPr>
              <a:t>le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8BE9CD"/>
                </a:solidFill>
              </a:rPr>
              <a:t>lui</a:t>
            </a:r>
            <a:r>
              <a:rPr lang="en-US" dirty="0" smtClean="0"/>
              <a:t> </a:t>
            </a:r>
            <a:r>
              <a:rPr lang="en-US" dirty="0" err="1" smtClean="0"/>
              <a:t>donne</a:t>
            </a:r>
            <a:r>
              <a:rPr lang="en-US" dirty="0" smtClean="0"/>
              <a:t> </a:t>
            </a:r>
            <a:r>
              <a:rPr lang="en-US" dirty="0" err="1" smtClean="0"/>
              <a:t>parce</a:t>
            </a:r>
            <a:r>
              <a:rPr lang="en-US" dirty="0" smtClean="0"/>
              <a:t> </a:t>
            </a:r>
            <a:r>
              <a:rPr lang="en-US" dirty="0" err="1" smtClean="0"/>
              <a:t>qu’elle</a:t>
            </a:r>
            <a:r>
              <a:rPr lang="en-US" dirty="0" smtClean="0"/>
              <a:t> en a beaucoup.</a:t>
            </a:r>
            <a:endParaRPr lang="en-US" dirty="0"/>
          </a:p>
        </p:txBody>
      </p:sp>
      <p:pic>
        <p:nvPicPr>
          <p:cNvPr id="4" name="Picture 2" descr="https://scontent.fsnc1-1.fna.fbcdn.net/hphotos-xta1/v/t1.0-9/12341499_10208612471455822_7333112477348883127_n.jpg?oh=5a45ae3fc0929026dc8a0f0730c74b1a&amp;oe=56E3072B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20" t="37305" r="59591" b="55953"/>
          <a:stretch/>
        </p:blipFill>
        <p:spPr bwMode="auto">
          <a:xfrm>
            <a:off x="635000" y="4342059"/>
            <a:ext cx="1401805" cy="1409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scontent.fsnc1-1.fna.fbcdn.net/hphotos-xta1/v/t1.0-9/12341499_10208612471455822_7333112477348883127_n.jpg?oh=5a45ae3fc0929026dc8a0f0730c74b1a&amp;oe=56E3072B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8" t="37305" r="59591" b="55953"/>
          <a:stretch/>
        </p:blipFill>
        <p:spPr bwMode="auto">
          <a:xfrm rot="20708992">
            <a:off x="2189205" y="5146808"/>
            <a:ext cx="1743575" cy="1409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scontent.fsnc1-1.fna.fbcdn.net/hphotos-xta1/v/t1.0-9/12341499_10208612471455822_7333112477348883127_n.jpg?oh=5a45ae3fc0929026dc8a0f0730c74b1a&amp;oe=56E3072B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8" t="37305" r="59591" b="55953"/>
          <a:stretch/>
        </p:blipFill>
        <p:spPr bwMode="auto">
          <a:xfrm rot="21028173">
            <a:off x="5551913" y="5228466"/>
            <a:ext cx="1743575" cy="1409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scontent.fsnc1-1.fna.fbcdn.net/hphotos-xta1/v/t1.0-9/12341499_10208612471455822_7333112477348883127_n.jpg?oh=5a45ae3fc0929026dc8a0f0730c74b1a&amp;oe=56E3072B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07" t="37305" r="59591" b="55953"/>
          <a:stretch/>
        </p:blipFill>
        <p:spPr bwMode="auto">
          <a:xfrm rot="995417">
            <a:off x="4058402" y="4269327"/>
            <a:ext cx="1414748" cy="1409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scontent.fsnc1-1.fna.fbcdn.net/hphotos-xta1/v/t1.0-9/12341499_10208612471455822_7333112477348883127_n.jpg?oh=5a45ae3fc0929026dc8a0f0730c74b1a&amp;oe=56E3072B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78" t="37305" r="59591" b="55953"/>
          <a:stretch/>
        </p:blipFill>
        <p:spPr bwMode="auto">
          <a:xfrm rot="1065898">
            <a:off x="7465826" y="4342830"/>
            <a:ext cx="1441180" cy="1409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892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543191"/>
            <a:ext cx="7583488" cy="2737461"/>
          </a:xfrm>
        </p:spPr>
        <p:txBody>
          <a:bodyPr vert="horz"/>
          <a:lstStyle/>
          <a:p>
            <a:r>
              <a:rPr lang="en-US" dirty="0" smtClean="0"/>
              <a:t>A </a:t>
            </a:r>
            <a:r>
              <a:rPr lang="en-US" dirty="0" err="1" smtClean="0"/>
              <a:t>ce</a:t>
            </a:r>
            <a:r>
              <a:rPr lang="en-US" dirty="0" smtClean="0"/>
              <a:t> moment, Hugo </a:t>
            </a:r>
            <a:r>
              <a:rPr lang="en-US" dirty="0" err="1" smtClean="0"/>
              <a:t>voit</a:t>
            </a:r>
            <a:r>
              <a:rPr lang="en-US" dirty="0" smtClean="0"/>
              <a:t> </a:t>
            </a:r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autre</a:t>
            </a:r>
            <a:r>
              <a:rPr lang="en-US" dirty="0" smtClean="0"/>
              <a:t> </a:t>
            </a:r>
            <a:r>
              <a:rPr lang="en-US" dirty="0" err="1" smtClean="0"/>
              <a:t>jolie</a:t>
            </a:r>
            <a:r>
              <a:rPr lang="en-US" dirty="0" smtClean="0"/>
              <a:t> </a:t>
            </a:r>
            <a:r>
              <a:rPr lang="en-US" dirty="0" err="1" smtClean="0"/>
              <a:t>fille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la </a:t>
            </a:r>
            <a:r>
              <a:rPr lang="en-US" dirty="0" err="1" smtClean="0"/>
              <a:t>classe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6" name="Horizontal Scroll 5"/>
          <p:cNvSpPr/>
          <p:nvPr/>
        </p:nvSpPr>
        <p:spPr>
          <a:xfrm>
            <a:off x="635054" y="2473689"/>
            <a:ext cx="7590388" cy="3614496"/>
          </a:xfrm>
          <a:prstGeom prst="horizontalScroll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466668" y="3280652"/>
            <a:ext cx="2627642" cy="193899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321ABA"/>
                </a:solidFill>
              </a:rPr>
              <a:t>La </a:t>
            </a:r>
            <a:r>
              <a:rPr lang="en-US" sz="4000" dirty="0" err="1" smtClean="0">
                <a:solidFill>
                  <a:srgbClr val="321ABA"/>
                </a:solidFill>
              </a:rPr>
              <a:t>fille</a:t>
            </a:r>
            <a:r>
              <a:rPr lang="en-US" sz="4000" dirty="0" smtClean="0">
                <a:solidFill>
                  <a:srgbClr val="321ABA"/>
                </a:solidFill>
              </a:rPr>
              <a:t> </a:t>
            </a:r>
            <a:r>
              <a:rPr lang="en-US" sz="4000" dirty="0">
                <a:solidFill>
                  <a:srgbClr val="321ABA"/>
                </a:solidFill>
              </a:rPr>
              <a:t/>
            </a:r>
            <a:br>
              <a:rPr lang="en-US" sz="4000" dirty="0">
                <a:solidFill>
                  <a:srgbClr val="321ABA"/>
                </a:solidFill>
              </a:rPr>
            </a:br>
            <a:r>
              <a:rPr lang="en-US" sz="4000" dirty="0" err="1" smtClean="0">
                <a:solidFill>
                  <a:srgbClr val="321ABA"/>
                </a:solidFill>
              </a:rPr>
              <a:t>s’appelle</a:t>
            </a:r>
            <a:r>
              <a:rPr lang="en-US" sz="4000" dirty="0" smtClean="0">
                <a:solidFill>
                  <a:srgbClr val="321ABA"/>
                </a:solidFill>
              </a:rPr>
              <a:t> </a:t>
            </a:r>
            <a:r>
              <a:rPr lang="en-US" sz="4000" dirty="0">
                <a:solidFill>
                  <a:srgbClr val="321ABA"/>
                </a:solidFill>
              </a:rPr>
              <a:t/>
            </a:r>
            <a:br>
              <a:rPr lang="en-US" sz="4000" dirty="0">
                <a:solidFill>
                  <a:srgbClr val="321ABA"/>
                </a:solidFill>
              </a:rPr>
            </a:br>
            <a:r>
              <a:rPr lang="en-US" sz="4000" dirty="0" smtClean="0">
                <a:solidFill>
                  <a:srgbClr val="321ABA"/>
                </a:solidFill>
              </a:rPr>
              <a:t>???????</a:t>
            </a:r>
            <a:endParaRPr lang="en-US" sz="4000" dirty="0">
              <a:solidFill>
                <a:srgbClr val="321AB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543191"/>
            <a:ext cx="7583488" cy="2737461"/>
          </a:xfrm>
        </p:spPr>
        <p:txBody>
          <a:bodyPr vert="horz"/>
          <a:lstStyle/>
          <a:p>
            <a:r>
              <a:rPr lang="en-US" dirty="0" smtClean="0"/>
              <a:t>A </a:t>
            </a:r>
            <a:r>
              <a:rPr lang="en-US" dirty="0" err="1" smtClean="0"/>
              <a:t>ce</a:t>
            </a:r>
            <a:r>
              <a:rPr lang="en-US" dirty="0" smtClean="0"/>
              <a:t> moment, Hugo </a:t>
            </a:r>
            <a:r>
              <a:rPr lang="en-US" dirty="0" err="1" smtClean="0"/>
              <a:t>voit</a:t>
            </a:r>
            <a:r>
              <a:rPr lang="en-US" dirty="0" smtClean="0"/>
              <a:t> </a:t>
            </a:r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autre</a:t>
            </a:r>
            <a:r>
              <a:rPr lang="en-US" dirty="0" smtClean="0"/>
              <a:t> </a:t>
            </a:r>
            <a:r>
              <a:rPr lang="en-US" dirty="0" err="1" smtClean="0"/>
              <a:t>jolie</a:t>
            </a:r>
            <a:r>
              <a:rPr lang="en-US" dirty="0" smtClean="0"/>
              <a:t> </a:t>
            </a:r>
            <a:r>
              <a:rPr lang="en-US" dirty="0" err="1" smtClean="0"/>
              <a:t>fille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la </a:t>
            </a:r>
            <a:r>
              <a:rPr lang="en-US" dirty="0" err="1" smtClean="0"/>
              <a:t>classe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6" name="Horizontal Scroll 5"/>
          <p:cNvSpPr/>
          <p:nvPr/>
        </p:nvSpPr>
        <p:spPr>
          <a:xfrm>
            <a:off x="635054" y="2473689"/>
            <a:ext cx="7590388" cy="3614496"/>
          </a:xfrm>
          <a:prstGeom prst="horizontalScroll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466668" y="3280652"/>
            <a:ext cx="2627642" cy="193899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321ABA"/>
                </a:solidFill>
              </a:rPr>
              <a:t>La </a:t>
            </a:r>
            <a:r>
              <a:rPr lang="en-US" sz="4000" dirty="0" err="1" smtClean="0">
                <a:solidFill>
                  <a:srgbClr val="321ABA"/>
                </a:solidFill>
              </a:rPr>
              <a:t>fille</a:t>
            </a:r>
            <a:r>
              <a:rPr lang="en-US" sz="4000" dirty="0" smtClean="0">
                <a:solidFill>
                  <a:srgbClr val="321ABA"/>
                </a:solidFill>
              </a:rPr>
              <a:t> </a:t>
            </a:r>
            <a:r>
              <a:rPr lang="en-US" sz="4000" dirty="0">
                <a:solidFill>
                  <a:srgbClr val="321ABA"/>
                </a:solidFill>
              </a:rPr>
              <a:t/>
            </a:r>
            <a:br>
              <a:rPr lang="en-US" sz="4000" dirty="0">
                <a:solidFill>
                  <a:srgbClr val="321ABA"/>
                </a:solidFill>
              </a:rPr>
            </a:br>
            <a:r>
              <a:rPr lang="en-US" sz="4000" dirty="0" err="1" smtClean="0">
                <a:solidFill>
                  <a:srgbClr val="321ABA"/>
                </a:solidFill>
              </a:rPr>
              <a:t>s’appelle</a:t>
            </a:r>
            <a:r>
              <a:rPr lang="en-US" sz="4000" dirty="0" smtClean="0">
                <a:solidFill>
                  <a:srgbClr val="321ABA"/>
                </a:solidFill>
              </a:rPr>
              <a:t> </a:t>
            </a:r>
            <a:r>
              <a:rPr lang="en-US" sz="4000" dirty="0">
                <a:solidFill>
                  <a:srgbClr val="321ABA"/>
                </a:solidFill>
              </a:rPr>
              <a:t/>
            </a:r>
            <a:br>
              <a:rPr lang="en-US" sz="4000" dirty="0">
                <a:solidFill>
                  <a:srgbClr val="321ABA"/>
                </a:solidFill>
              </a:rPr>
            </a:br>
            <a:r>
              <a:rPr lang="en-US" sz="4000" dirty="0" smtClean="0">
                <a:solidFill>
                  <a:srgbClr val="321ABA"/>
                </a:solidFill>
              </a:rPr>
              <a:t>Nicole!</a:t>
            </a:r>
            <a:endParaRPr lang="en-US" sz="4000" dirty="0">
              <a:solidFill>
                <a:srgbClr val="321ABA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3355" t="25357" r="36436" b="53532"/>
          <a:stretch/>
        </p:blipFill>
        <p:spPr>
          <a:xfrm>
            <a:off x="4654191" y="3325530"/>
            <a:ext cx="2022211" cy="19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56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962" y="115794"/>
            <a:ext cx="8364537" cy="1143000"/>
          </a:xfrm>
        </p:spPr>
        <p:txBody>
          <a:bodyPr/>
          <a:lstStyle/>
          <a:p>
            <a:r>
              <a:rPr lang="en-US" dirty="0" smtClean="0"/>
              <a:t>Il</a:t>
            </a:r>
            <a:r>
              <a:rPr lang="en-US" dirty="0" smtClean="0">
                <a:solidFill>
                  <a:srgbClr val="5EEDFF"/>
                </a:solidFill>
              </a:rPr>
              <a:t> </a:t>
            </a:r>
            <a:r>
              <a:rPr lang="en-US" dirty="0" err="1" smtClean="0">
                <a:solidFill>
                  <a:srgbClr val="5EEDFF"/>
                </a:solidFill>
              </a:rPr>
              <a:t>lui</a:t>
            </a:r>
            <a:r>
              <a:rPr lang="en-US" dirty="0" smtClean="0">
                <a:solidFill>
                  <a:srgbClr val="5EEDFF"/>
                </a:solidFill>
              </a:rPr>
              <a:t> </a:t>
            </a:r>
            <a:r>
              <a:rPr lang="en-US" dirty="0" err="1" smtClean="0"/>
              <a:t>donne</a:t>
            </a:r>
            <a:r>
              <a:rPr lang="en-US" dirty="0" smtClean="0"/>
              <a:t> </a:t>
            </a:r>
            <a:r>
              <a:rPr lang="en-US" dirty="0" err="1" smtClean="0"/>
              <a:t>l’hippopotame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026" name="Picture 2" descr="https://scontent.fsnc1-1.fna.fbcdn.net/hphotos-xlp1/v/t1.0-9/12295334_10208622302181584_330784886181773817_n.jpg?oh=aa466885cfd2d1c84dc84049156d11ad&amp;oe=56E5AD5C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37"/>
          <a:stretch/>
        </p:blipFill>
        <p:spPr bwMode="auto">
          <a:xfrm>
            <a:off x="2885327" y="1770743"/>
            <a:ext cx="3517806" cy="4391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385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437365"/>
            <a:ext cx="7583488" cy="1143000"/>
          </a:xfrm>
        </p:spPr>
        <p:txBody>
          <a:bodyPr/>
          <a:lstStyle/>
          <a:p>
            <a:r>
              <a:rPr lang="en-US" dirty="0" err="1" smtClean="0"/>
              <a:t>Quand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le</a:t>
            </a:r>
            <a:r>
              <a:rPr lang="en-US" dirty="0" smtClean="0">
                <a:solidFill>
                  <a:srgbClr val="5EEDFF"/>
                </a:solidFill>
              </a:rPr>
              <a:t> </a:t>
            </a:r>
            <a:r>
              <a:rPr lang="en-US" dirty="0" err="1" smtClean="0">
                <a:solidFill>
                  <a:srgbClr val="5EEDFF"/>
                </a:solidFill>
              </a:rPr>
              <a:t>lui</a:t>
            </a:r>
            <a:r>
              <a:rPr lang="en-US" dirty="0" smtClean="0">
                <a:solidFill>
                  <a:srgbClr val="5EEDFF"/>
                </a:solidFill>
              </a:rPr>
              <a:t> </a:t>
            </a:r>
            <a:r>
              <a:rPr lang="en-US" dirty="0" err="1" smtClean="0"/>
              <a:t>donne</a:t>
            </a:r>
            <a:r>
              <a:rPr lang="en-US" dirty="0" smtClean="0"/>
              <a:t> </a:t>
            </a:r>
            <a:r>
              <a:rPr lang="en-US" dirty="0" err="1" smtClean="0"/>
              <a:t>elle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très</a:t>
            </a:r>
            <a:r>
              <a:rPr lang="en-US" dirty="0" smtClean="0"/>
              <a:t> </a:t>
            </a:r>
            <a:r>
              <a:rPr lang="en-US" dirty="0" err="1" smtClean="0"/>
              <a:t>contente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3" name="Picture 2" descr="https://scontent.fsnc1-1.fna.fbcdn.net/hphotos-xlp1/v/t1.0-9/12295334_10208622302181584_330784886181773817_n.jpg?oh=aa466885cfd2d1c84dc84049156d11ad&amp;oe=56E5AD5C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37"/>
          <a:stretch/>
        </p:blipFill>
        <p:spPr bwMode="auto">
          <a:xfrm>
            <a:off x="2885327" y="1886858"/>
            <a:ext cx="3517806" cy="4391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471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20583"/>
            <a:ext cx="7583488" cy="2038271"/>
          </a:xfrm>
        </p:spPr>
        <p:txBody>
          <a:bodyPr/>
          <a:lstStyle/>
          <a:p>
            <a:r>
              <a:rPr lang="en-US" sz="4400" dirty="0" smtClean="0"/>
              <a:t>Elle </a:t>
            </a:r>
            <a:r>
              <a:rPr lang="en-US" sz="4400" dirty="0" err="1">
                <a:solidFill>
                  <a:srgbClr val="5EEDFF"/>
                </a:solidFill>
              </a:rPr>
              <a:t>lui</a:t>
            </a:r>
            <a:r>
              <a:rPr lang="en-US" sz="4400" dirty="0" smtClean="0"/>
              <a:t> </a:t>
            </a:r>
            <a:r>
              <a:rPr lang="en-US" sz="4400" dirty="0" err="1" smtClean="0"/>
              <a:t>dit</a:t>
            </a:r>
            <a:r>
              <a:rPr lang="en-US" sz="4400" dirty="0" smtClean="0"/>
              <a:t>, “Merci! Est-</a:t>
            </a:r>
            <a:r>
              <a:rPr lang="en-US" sz="4400" dirty="0" err="1" smtClean="0"/>
              <a:t>ce</a:t>
            </a:r>
            <a:r>
              <a:rPr lang="en-US" sz="4400" dirty="0" smtClean="0"/>
              <a:t> que </a:t>
            </a:r>
            <a:r>
              <a:rPr lang="en-US" sz="4400" dirty="0" err="1" smtClean="0"/>
              <a:t>tu</a:t>
            </a:r>
            <a:r>
              <a:rPr lang="en-US" sz="4400" dirty="0" smtClean="0"/>
              <a:t> </a:t>
            </a:r>
            <a:r>
              <a:rPr lang="en-US" sz="4400" dirty="0" err="1" smtClean="0"/>
              <a:t>veux</a:t>
            </a:r>
            <a:r>
              <a:rPr lang="en-US" sz="4400" dirty="0" smtClean="0"/>
              <a:t> </a:t>
            </a:r>
            <a:r>
              <a:rPr lang="en-US" sz="4400" dirty="0" err="1" smtClean="0"/>
              <a:t>aller</a:t>
            </a:r>
            <a:r>
              <a:rPr lang="en-US" sz="4400" dirty="0" smtClean="0"/>
              <a:t> à </a:t>
            </a:r>
            <a:r>
              <a:rPr lang="en-US" sz="4400" dirty="0"/>
              <a:t>p</a:t>
            </a:r>
            <a:r>
              <a:rPr lang="en-US" sz="4400" dirty="0" smtClean="0"/>
              <a:t>rom avec </a:t>
            </a:r>
            <a:r>
              <a:rPr lang="en-US" sz="4400" dirty="0" err="1" smtClean="0"/>
              <a:t>moi</a:t>
            </a:r>
            <a:r>
              <a:rPr lang="en-US" sz="4400" dirty="0" smtClean="0"/>
              <a:t>?</a:t>
            </a:r>
            <a:endParaRPr lang="en-US" sz="4400" dirty="0"/>
          </a:p>
        </p:txBody>
      </p:sp>
      <p:pic>
        <p:nvPicPr>
          <p:cNvPr id="3" name="Picture 2" descr="https://scontent.fsnc1-1.fna.fbcdn.net/hphotos-xlp1/v/t1.0-9/12295334_10208622302181584_330784886181773817_n.jpg?oh=aa466885cfd2d1c84dc84049156d11ad&amp;oe=56E5AD5C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37"/>
          <a:stretch/>
        </p:blipFill>
        <p:spPr bwMode="auto">
          <a:xfrm>
            <a:off x="2885327" y="2358854"/>
            <a:ext cx="3517806" cy="4391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Callout 3"/>
          <p:cNvSpPr/>
          <p:nvPr/>
        </p:nvSpPr>
        <p:spPr>
          <a:xfrm>
            <a:off x="5448299" y="2177143"/>
            <a:ext cx="1866901" cy="1320800"/>
          </a:xfrm>
          <a:prstGeom prst="wedgeEllipseCallout">
            <a:avLst>
              <a:gd name="adj1" fmla="val -58688"/>
              <a:gd name="adj2" fmla="val 2142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Merci !  </a:t>
            </a:r>
            <a:br>
              <a:rPr lang="en-US" sz="2400" b="1" dirty="0" smtClean="0"/>
            </a:br>
            <a:r>
              <a:rPr lang="en-US" sz="2400" b="1" dirty="0" smtClean="0"/>
              <a:t>Prom??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94470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89646"/>
            <a:ext cx="7863524" cy="5089937"/>
          </a:xfrm>
        </p:spPr>
        <p:txBody>
          <a:bodyPr/>
          <a:lstStyle/>
          <a:p>
            <a:r>
              <a:rPr lang="en-US" dirty="0" smtClean="0"/>
              <a:t>Hugo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étonné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très</a:t>
            </a:r>
            <a:r>
              <a:rPr lang="en-US" dirty="0" smtClean="0"/>
              <a:t> content et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va</a:t>
            </a:r>
            <a:r>
              <a:rPr lang="en-US" dirty="0" smtClean="0"/>
              <a:t> au bal avec </a:t>
            </a:r>
            <a:r>
              <a:rPr lang="en-US" dirty="0" err="1" smtClean="0"/>
              <a:t>elle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3" name="Picture 2" descr="https://scontent.fsnc1-1.fna.fbcdn.net/hphotos-xta1/v/t1.0-9/12311252_10208612473415871_5233763821854117928_n.jpg?oh=fa644b07dc9200a3f281b8e10f3c6e8d&amp;oe=56F5FD7C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8" t="6931" r="61410" b="70715"/>
          <a:stretch/>
        </p:blipFill>
        <p:spPr bwMode="auto">
          <a:xfrm>
            <a:off x="4499428" y="3570246"/>
            <a:ext cx="1988458" cy="269992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35848" t="30906" r="35857" b="51638"/>
          <a:stretch/>
        </p:blipFill>
        <p:spPr>
          <a:xfrm>
            <a:off x="2751795" y="3916859"/>
            <a:ext cx="2097916" cy="2353312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021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379" y="-25723"/>
            <a:ext cx="7944949" cy="2137244"/>
          </a:xfrm>
        </p:spPr>
        <p:txBody>
          <a:bodyPr/>
          <a:lstStyle/>
          <a:p>
            <a:r>
              <a:rPr lang="en-US" sz="4400" dirty="0" err="1" smtClean="0"/>
              <a:t>Ils</a:t>
            </a:r>
            <a:r>
              <a:rPr lang="en-US" sz="4400" dirty="0" smtClean="0"/>
              <a:t> </a:t>
            </a:r>
            <a:r>
              <a:rPr lang="en-US" sz="4400" dirty="0" err="1" smtClean="0"/>
              <a:t>apportent</a:t>
            </a:r>
            <a:r>
              <a:rPr lang="en-US" sz="4400" dirty="0" smtClean="0"/>
              <a:t> </a:t>
            </a:r>
            <a:r>
              <a:rPr lang="en-US" sz="4400" dirty="0" err="1" smtClean="0"/>
              <a:t>l’hippopotame</a:t>
            </a:r>
            <a:r>
              <a:rPr lang="en-US" sz="4400" dirty="0" smtClean="0"/>
              <a:t> de Mme. Berndt au bal. </a:t>
            </a:r>
            <a:endParaRPr lang="en-US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482" y="1777694"/>
            <a:ext cx="7358741" cy="4903911"/>
          </a:xfrm>
          <a:prstGeom prst="rect">
            <a:avLst/>
          </a:prstGeom>
        </p:spPr>
      </p:pic>
      <p:pic>
        <p:nvPicPr>
          <p:cNvPr id="7" name="Picture 6" descr="https://scontent.fsnc1-1.fna.fbcdn.net/hphotos-xta1/v/t1.0-9/12311252_10208612473415871_5233763821854117928_n.jpg?oh=fa644b07dc9200a3f281b8e10f3c6e8d&amp;oe=56F5FD7C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8" t="6142" r="56447" b="74248"/>
          <a:stretch/>
        </p:blipFill>
        <p:spPr bwMode="auto">
          <a:xfrm>
            <a:off x="2471312" y="3612655"/>
            <a:ext cx="1531101" cy="171268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scontent.fsnc1-1.fna.fbcdn.net/hphotos-xpa1/v/t1.0-9/12347877_10208622302021580_7850928766282384610_n.jpg?oh=e786f9c01aadce7c1b2e34231fd35cc4&amp;oe=56EDF8B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68" t="33117" r="41763" b="53606"/>
          <a:stretch/>
        </p:blipFill>
        <p:spPr bwMode="auto">
          <a:xfrm flipH="1">
            <a:off x="3701143" y="4368801"/>
            <a:ext cx="1001486" cy="120468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scontent.fsnc1-1.fna.fbcdn.net/hphotos-xpa1/v/t1.0-9/12347877_10208622302021580_7850928766282384610_n.jpg?oh=e786f9c01aadce7c1b2e34231fd35cc4&amp;oe=56EDF8B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13223" r="56931" b="74456"/>
          <a:stretch/>
        </p:blipFill>
        <p:spPr bwMode="auto">
          <a:xfrm rot="16446376">
            <a:off x="1262144" y="4722999"/>
            <a:ext cx="1832125" cy="120468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878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89647"/>
            <a:ext cx="7583488" cy="517241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Down Ribbon 4"/>
          <p:cNvSpPr/>
          <p:nvPr/>
        </p:nvSpPr>
        <p:spPr>
          <a:xfrm>
            <a:off x="544310" y="1501088"/>
            <a:ext cx="8247491" cy="3035172"/>
          </a:xfrm>
          <a:prstGeom prst="ribb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817353" y="2373497"/>
            <a:ext cx="350929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La</a:t>
            </a:r>
            <a:r>
              <a:rPr lang="en-US" sz="9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Fin</a:t>
            </a:r>
            <a:endParaRPr 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5873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8537" y="834714"/>
            <a:ext cx="5435601" cy="2501154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dirty="0" smtClean="0">
                <a:solidFill>
                  <a:srgbClr val="FFFFFF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  <a:reflection stA="50000" endPos="75000" dist="12700" dir="5400000" sy="-100000" algn="bl" rotWithShape="0"/>
                </a:effectLst>
              </a:rPr>
              <a:t>Elle</a:t>
            </a:r>
            <a:r>
              <a:rPr lang="en-US" dirty="0" smtClean="0">
                <a:solidFill>
                  <a:srgbClr val="F3E76B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  <a:reflection stA="50000" endPos="75000" dist="12700" dir="5400000" sy="-100000" algn="bl" rotWithShape="0"/>
                </a:effectLst>
              </a:rPr>
              <a:t> </a:t>
            </a:r>
            <a:r>
              <a:rPr lang="en-US" dirty="0" err="1" smtClean="0">
                <a:solidFill>
                  <a:srgbClr val="FF0000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  <a:reflection stA="50000" endPos="75000" dist="12700" dir="5400000" sy="-100000" algn="bl" rotWithShape="0"/>
                </a:effectLst>
              </a:rPr>
              <a:t>l’</a:t>
            </a:r>
            <a:r>
              <a:rPr lang="en-US" dirty="0" err="1" smtClean="0"/>
              <a:t>aime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beaucoup.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08" t="16033" r="21787" b="10412"/>
          <a:stretch/>
        </p:blipFill>
        <p:spPr>
          <a:xfrm rot="5400000">
            <a:off x="4714451" y="1805235"/>
            <a:ext cx="4279767" cy="283746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4625">
            <a:off x="4646646" y="2860284"/>
            <a:ext cx="1577910" cy="12635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0842">
            <a:off x="7452152" y="627698"/>
            <a:ext cx="1139895" cy="9127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601" y="4208730"/>
            <a:ext cx="2049136" cy="164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36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85420"/>
            <a:ext cx="7583488" cy="1873579"/>
          </a:xfrm>
        </p:spPr>
        <p:txBody>
          <a:bodyPr/>
          <a:lstStyle/>
          <a:p>
            <a:r>
              <a:rPr lang="en-US" sz="4400" dirty="0" smtClean="0"/>
              <a:t>Hugo </a:t>
            </a:r>
            <a:r>
              <a:rPr lang="en-US" sz="4400" dirty="0" err="1" smtClean="0"/>
              <a:t>va</a:t>
            </a:r>
            <a:r>
              <a:rPr lang="en-US" sz="4400" dirty="0" smtClean="0"/>
              <a:t> </a:t>
            </a:r>
            <a:r>
              <a:rPr lang="en-US" sz="4400" dirty="0" err="1" smtClean="0"/>
              <a:t>parler</a:t>
            </a:r>
            <a:r>
              <a:rPr lang="en-US" sz="4400" dirty="0" smtClean="0"/>
              <a:t> </a:t>
            </a:r>
            <a:r>
              <a:rPr lang="en-US" sz="4400" dirty="0" smtClean="0"/>
              <a:t>avec Mme. Berndt et </a:t>
            </a:r>
            <a:r>
              <a:rPr lang="en-US" sz="4400" dirty="0" err="1" smtClean="0"/>
              <a:t>il</a:t>
            </a:r>
            <a:r>
              <a:rPr lang="en-US" sz="4400" dirty="0" smtClean="0"/>
              <a:t> ____ </a:t>
            </a:r>
            <a:r>
              <a:rPr lang="en-US" sz="4400" dirty="0" err="1" smtClean="0"/>
              <a:t>dit</a:t>
            </a:r>
            <a:r>
              <a:rPr lang="en-US" sz="4400" dirty="0" smtClean="0"/>
              <a:t> la </a:t>
            </a:r>
            <a:r>
              <a:rPr lang="en-US" sz="4400" dirty="0" err="1" smtClean="0"/>
              <a:t>vérité</a:t>
            </a:r>
            <a:r>
              <a:rPr lang="en-US" sz="4400" dirty="0" smtClean="0"/>
              <a:t>.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4901074" y="787728"/>
            <a:ext cx="793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solidFill>
                  <a:srgbClr val="6FDAC8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lui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13888" b="17917"/>
          <a:stretch/>
        </p:blipFill>
        <p:spPr>
          <a:xfrm>
            <a:off x="2748757" y="2298700"/>
            <a:ext cx="3543998" cy="439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16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9647"/>
            <a:ext cx="9144000" cy="1845484"/>
          </a:xfrm>
        </p:spPr>
        <p:txBody>
          <a:bodyPr/>
          <a:lstStyle/>
          <a:p>
            <a:r>
              <a:rPr lang="en-US" dirty="0" smtClean="0"/>
              <a:t>Il ____ </a:t>
            </a:r>
            <a:r>
              <a:rPr lang="en-US" dirty="0" err="1" smtClean="0"/>
              <a:t>dit</a:t>
            </a:r>
            <a:r>
              <a:rPr lang="en-US" dirty="0" smtClean="0"/>
              <a:t> </a:t>
            </a:r>
            <a:r>
              <a:rPr lang="en-US" dirty="0" err="1" smtClean="0"/>
              <a:t>qu’il</a:t>
            </a:r>
            <a:r>
              <a:rPr lang="en-US" dirty="0" smtClean="0"/>
              <a:t> a son </a:t>
            </a:r>
            <a:r>
              <a:rPr lang="en-US" dirty="0" err="1" smtClean="0"/>
              <a:t>hippopotame</a:t>
            </a:r>
            <a:r>
              <a:rPr lang="en-US" dirty="0" smtClean="0"/>
              <a:t> et___   ___ rend.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67316" y="971263"/>
            <a:ext cx="21605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l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e</a:t>
            </a:r>
            <a:r>
              <a:rPr lang="en-US" sz="4800" b="1" dirty="0" smtClean="0">
                <a:solidFill>
                  <a:srgbClr val="FFF472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    </a:t>
            </a:r>
            <a:r>
              <a:rPr lang="en-US" sz="4800" b="1" dirty="0" err="1" smtClean="0">
                <a:solidFill>
                  <a:srgbClr val="6FDAC8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lui</a:t>
            </a:r>
            <a:r>
              <a:rPr lang="en-US" sz="4800" b="1" dirty="0" smtClean="0">
                <a:solidFill>
                  <a:srgbClr val="6FDAC8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   </a:t>
            </a:r>
            <a:r>
              <a:rPr lang="en-US" sz="4800" b="1" dirty="0" smtClean="0">
                <a:solidFill>
                  <a:prstClr val="white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37804" y="274482"/>
            <a:ext cx="8492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err="1" smtClean="0">
                <a:solidFill>
                  <a:srgbClr val="6FDAC8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</a:rPr>
              <a:t>lui</a:t>
            </a:r>
            <a:endParaRPr lang="en-US" sz="4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t="13888" b="53353"/>
          <a:stretch/>
        </p:blipFill>
        <p:spPr>
          <a:xfrm>
            <a:off x="1403796" y="2435572"/>
            <a:ext cx="6167067" cy="3673128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1477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89646"/>
            <a:ext cx="7583488" cy="4657473"/>
          </a:xfrm>
        </p:spPr>
        <p:txBody>
          <a:bodyPr/>
          <a:lstStyle/>
          <a:p>
            <a:r>
              <a:rPr lang="en-US" dirty="0" smtClean="0"/>
              <a:t>Mme. Berndt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très</a:t>
            </a:r>
            <a:r>
              <a:rPr lang="en-US" dirty="0" smtClean="0"/>
              <a:t> </a:t>
            </a:r>
            <a:r>
              <a:rPr lang="en-US" dirty="0" err="1" smtClean="0"/>
              <a:t>contente</a:t>
            </a:r>
            <a:r>
              <a:rPr lang="en-US" dirty="0" smtClean="0"/>
              <a:t>. Elle____ </a:t>
            </a:r>
            <a:r>
              <a:rPr lang="en-US" dirty="0" err="1" smtClean="0"/>
              <a:t>donne</a:t>
            </a:r>
            <a:r>
              <a:rPr lang="en-US" dirty="0" smtClean="0"/>
              <a:t> </a:t>
            </a:r>
            <a:r>
              <a:rPr lang="en-US" dirty="0" err="1" smtClean="0"/>
              <a:t>l’hippopotami</a:t>
            </a:r>
            <a:r>
              <a:rPr lang="en-US" dirty="0" smtClean="0"/>
              <a:t> </a:t>
            </a:r>
            <a:r>
              <a:rPr lang="en-US" dirty="0" err="1" smtClean="0"/>
              <a:t>parce</a:t>
            </a:r>
            <a:r>
              <a:rPr lang="en-US" dirty="0" smtClean="0"/>
              <a:t> </a:t>
            </a:r>
            <a:r>
              <a:rPr lang="en-US" dirty="0" err="1" smtClean="0"/>
              <a:t>qu’elle</a:t>
            </a:r>
            <a:r>
              <a:rPr lang="en-US" dirty="0" smtClean="0"/>
              <a:t> en a beaucoup.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79189" y="1581129"/>
            <a:ext cx="8492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err="1" smtClean="0">
                <a:solidFill>
                  <a:srgbClr val="5EEDFF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lui</a:t>
            </a:r>
            <a:endParaRPr lang="en-US" dirty="0"/>
          </a:p>
        </p:txBody>
      </p:sp>
      <p:pic>
        <p:nvPicPr>
          <p:cNvPr id="4" name="Picture 2" descr="https://scontent.fsnc1-1.fna.fbcdn.net/hphotos-xta1/v/t1.0-9/12341499_10208612471455822_7333112477348883127_n.jpg?oh=5a45ae3fc0929026dc8a0f0730c74b1a&amp;oe=56E3072B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20" t="37305" r="59591" b="55953"/>
          <a:stretch/>
        </p:blipFill>
        <p:spPr bwMode="auto">
          <a:xfrm>
            <a:off x="635000" y="4342059"/>
            <a:ext cx="1401805" cy="1409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scontent.fsnc1-1.fna.fbcdn.net/hphotos-xta1/v/t1.0-9/12341499_10208612471455822_7333112477348883127_n.jpg?oh=5a45ae3fc0929026dc8a0f0730c74b1a&amp;oe=56E3072B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8" t="37305" r="59591" b="55953"/>
          <a:stretch/>
        </p:blipFill>
        <p:spPr bwMode="auto">
          <a:xfrm rot="20708992">
            <a:off x="2189205" y="5146808"/>
            <a:ext cx="1743575" cy="1409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scontent.fsnc1-1.fna.fbcdn.net/hphotos-xta1/v/t1.0-9/12341499_10208612471455822_7333112477348883127_n.jpg?oh=5a45ae3fc0929026dc8a0f0730c74b1a&amp;oe=56E3072B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8" t="37305" r="59591" b="55953"/>
          <a:stretch/>
        </p:blipFill>
        <p:spPr bwMode="auto">
          <a:xfrm rot="21028173">
            <a:off x="5551913" y="5228466"/>
            <a:ext cx="1743575" cy="1409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scontent.fsnc1-1.fna.fbcdn.net/hphotos-xta1/v/t1.0-9/12341499_10208612471455822_7333112477348883127_n.jpg?oh=5a45ae3fc0929026dc8a0f0730c74b1a&amp;oe=56E3072B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07" t="37305" r="59591" b="55953"/>
          <a:stretch/>
        </p:blipFill>
        <p:spPr bwMode="auto">
          <a:xfrm rot="995417">
            <a:off x="4058402" y="4269327"/>
            <a:ext cx="1414748" cy="1409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scontent.fsnc1-1.fna.fbcdn.net/hphotos-xta1/v/t1.0-9/12341499_10208612471455822_7333112477348883127_n.jpg?oh=5a45ae3fc0929026dc8a0f0730c74b1a&amp;oe=56E3072B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78" t="37305" r="59591" b="55953"/>
          <a:stretch/>
        </p:blipFill>
        <p:spPr bwMode="auto">
          <a:xfrm rot="1065898">
            <a:off x="7465826" y="4342830"/>
            <a:ext cx="1441180" cy="1409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186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863" y="350904"/>
            <a:ext cx="7583488" cy="1143000"/>
          </a:xfrm>
        </p:spPr>
        <p:txBody>
          <a:bodyPr/>
          <a:lstStyle/>
          <a:p>
            <a:r>
              <a:rPr lang="en-US" dirty="0" smtClean="0"/>
              <a:t>Hugo____ </a:t>
            </a:r>
            <a:r>
              <a:rPr lang="en-US" dirty="0" err="1" smtClean="0"/>
              <a:t>donne</a:t>
            </a:r>
            <a:r>
              <a:rPr lang="en-US" dirty="0" smtClean="0"/>
              <a:t> </a:t>
            </a:r>
            <a:r>
              <a:rPr lang="en-US" dirty="0" err="1" smtClean="0"/>
              <a:t>l’hippopotame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827548" y="77128"/>
            <a:ext cx="8492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err="1" smtClean="0">
                <a:solidFill>
                  <a:srgbClr val="5EEDFF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ea typeface="+mj-ea"/>
                <a:cs typeface="+mj-cs"/>
              </a:rPr>
              <a:t>lui</a:t>
            </a:r>
            <a:endParaRPr lang="en-US" dirty="0"/>
          </a:p>
        </p:txBody>
      </p:sp>
      <p:pic>
        <p:nvPicPr>
          <p:cNvPr id="4" name="Picture 3" descr="https://scontent.fsnc1-1.fna.fbcdn.net/hphotos-xlp1/v/t1.0-9/12295334_10208622302181584_330784886181773817_n.jpg?oh=aa466885cfd2d1c84dc84049156d11ad&amp;oe=56E5AD5C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37"/>
          <a:stretch/>
        </p:blipFill>
        <p:spPr bwMode="auto">
          <a:xfrm>
            <a:off x="2917856" y="1949391"/>
            <a:ext cx="3517806" cy="4391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5480828" y="1767680"/>
            <a:ext cx="1866901" cy="1320800"/>
          </a:xfrm>
          <a:prstGeom prst="wedgeEllipseCallout">
            <a:avLst>
              <a:gd name="adj1" fmla="val -58688"/>
              <a:gd name="adj2" fmla="val 2142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Merci !  </a:t>
            </a:r>
            <a:br>
              <a:rPr lang="en-US" sz="2400" b="1" dirty="0" smtClean="0"/>
            </a:br>
            <a:r>
              <a:rPr lang="en-US" sz="2400" b="1" dirty="0" smtClean="0"/>
              <a:t>Prom??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27524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65381"/>
            <a:ext cx="7583488" cy="5667686"/>
          </a:xfrm>
        </p:spPr>
        <p:txBody>
          <a:bodyPr/>
          <a:lstStyle/>
          <a:p>
            <a:r>
              <a:rPr lang="en-US" dirty="0" smtClean="0">
                <a:solidFill>
                  <a:srgbClr val="F3E76B"/>
                </a:solidFill>
              </a:rPr>
              <a:t> </a:t>
            </a:r>
            <a:r>
              <a:rPr lang="en-US" dirty="0" smtClean="0">
                <a:solidFill>
                  <a:srgbClr val="FFFFFF"/>
                </a:solidFill>
              </a:rPr>
              <a:t>Elle</a:t>
            </a:r>
            <a:r>
              <a:rPr lang="en-US" dirty="0" smtClean="0">
                <a:solidFill>
                  <a:srgbClr val="F3E76B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l</a:t>
            </a:r>
            <a:r>
              <a:rPr lang="en-US" dirty="0" smtClean="0">
                <a:solidFill>
                  <a:srgbClr val="FF0000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</a:rPr>
              <a:t>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/>
              <a:t>cherche</a:t>
            </a:r>
            <a:r>
              <a:rPr lang="en-US" dirty="0" smtClean="0"/>
              <a:t> et </a:t>
            </a:r>
            <a:r>
              <a:rPr lang="en-US" dirty="0" smtClean="0">
                <a:solidFill>
                  <a:srgbClr val="FF0000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</a:rPr>
              <a:t>le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/>
              <a:t>cherche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err="1" smtClean="0"/>
              <a:t>mais</a:t>
            </a:r>
            <a:r>
              <a:rPr lang="en-US" dirty="0" smtClean="0"/>
              <a:t>, </a:t>
            </a:r>
            <a:r>
              <a:rPr lang="en-US" dirty="0" err="1" smtClean="0"/>
              <a:t>elle</a:t>
            </a:r>
            <a:r>
              <a:rPr lang="en-US" dirty="0" smtClean="0"/>
              <a:t> ne </a:t>
            </a:r>
            <a:r>
              <a:rPr lang="en-US" dirty="0" smtClean="0">
                <a:solidFill>
                  <a:srgbClr val="FF0000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</a:rPr>
              <a:t>le</a:t>
            </a:r>
            <a:r>
              <a:rPr lang="en-US" dirty="0" smtClean="0">
                <a:solidFill>
                  <a:srgbClr val="F3E76B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</a:rPr>
              <a:t> </a:t>
            </a:r>
            <a:r>
              <a:rPr lang="en-US" dirty="0" err="1" smtClean="0">
                <a:solidFill>
                  <a:srgbClr val="FFFFFF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</a:rPr>
              <a:t>trouve</a:t>
            </a:r>
            <a:r>
              <a:rPr lang="en-US" dirty="0" smtClean="0">
                <a:solidFill>
                  <a:srgbClr val="FFFFFF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</a:rPr>
              <a:t> pas.</a:t>
            </a:r>
            <a:r>
              <a:rPr lang="en-US" dirty="0" smtClean="0">
                <a:solidFill>
                  <a:srgbClr val="FFFFFF"/>
                </a:solidFill>
              </a:rPr>
              <a:t/>
            </a:r>
            <a:br>
              <a:rPr lang="en-US" dirty="0" smtClean="0">
                <a:solidFill>
                  <a:srgbClr val="FFFFFF"/>
                </a:solidFill>
              </a:rPr>
            </a:br>
            <a:r>
              <a:rPr lang="en-US" dirty="0" smtClean="0"/>
              <a:t>Elle ne </a:t>
            </a:r>
            <a:r>
              <a:rPr lang="en-US" dirty="0" err="1" smtClean="0"/>
              <a:t>peut</a:t>
            </a:r>
            <a:r>
              <a:rPr lang="en-US" dirty="0" smtClean="0"/>
              <a:t> pas </a:t>
            </a:r>
            <a:r>
              <a:rPr lang="en-US" dirty="0" smtClean="0">
                <a:solidFill>
                  <a:srgbClr val="FF0000"/>
                </a:solidFill>
              </a:rPr>
              <a:t>le </a:t>
            </a:r>
            <a:r>
              <a:rPr lang="en-US" dirty="0" err="1" smtClean="0"/>
              <a:t>trouver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sz="8000" dirty="0" smtClean="0">
                <a:solidFill>
                  <a:srgbClr val="F3E76B"/>
                </a:solidFill>
              </a:rPr>
              <a:t>?</a:t>
            </a:r>
            <a:endParaRPr lang="en-US" sz="8000" dirty="0">
              <a:solidFill>
                <a:srgbClr val="F3E7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6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28033" y="986135"/>
            <a:ext cx="748794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Où est l’hippopotame</a:t>
            </a:r>
          </a:p>
          <a:p>
            <a:pPr algn="ctr"/>
            <a:r>
              <a:rPr lang="fr-F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 Mme. Berndt?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317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89646"/>
            <a:ext cx="7583488" cy="4050721"/>
          </a:xfrm>
        </p:spPr>
        <p:txBody>
          <a:bodyPr/>
          <a:lstStyle/>
          <a:p>
            <a:r>
              <a:rPr lang="en-US" dirty="0" err="1" smtClean="0"/>
              <a:t>Mettez</a:t>
            </a:r>
            <a:r>
              <a:rPr lang="en-US" dirty="0" smtClean="0"/>
              <a:t> le </a:t>
            </a:r>
            <a:r>
              <a:rPr lang="en-US" dirty="0" err="1" smtClean="0"/>
              <a:t>pronom</a:t>
            </a:r>
            <a:r>
              <a:rPr lang="en-US" dirty="0" smtClean="0"/>
              <a:t> </a:t>
            </a:r>
            <a:r>
              <a:rPr lang="en-US" dirty="0" err="1" smtClean="0"/>
              <a:t>appropié</a:t>
            </a:r>
            <a:r>
              <a:rPr lang="en-US" dirty="0" smtClean="0"/>
              <a:t> en </a:t>
            </a:r>
            <a:r>
              <a:rPr lang="en-US" dirty="0" err="1" smtClean="0"/>
              <a:t>blanc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837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1" y="747498"/>
            <a:ext cx="6654800" cy="4495972"/>
          </a:xfrm>
        </p:spPr>
        <p:txBody>
          <a:bodyPr/>
          <a:lstStyle/>
          <a:p>
            <a:r>
              <a:rPr lang="en-US" dirty="0" smtClean="0"/>
              <a:t>Elle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a </a:t>
            </a:r>
            <a:r>
              <a:rPr lang="en-US" dirty="0" err="1"/>
              <a:t>l’armoire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 </a:t>
            </a:r>
            <a:br>
              <a:rPr lang="en-US" dirty="0"/>
            </a:br>
            <a:r>
              <a:rPr lang="en-US" dirty="0" smtClean="0"/>
              <a:t>et</a:t>
            </a:r>
            <a:r>
              <a:rPr lang="en-US" dirty="0" smtClean="0"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  <a:reflection stA="50000" endPos="75000" dist="12700" dir="5400000" sy="-100000" algn="bl" rotWithShape="0"/>
                </a:effectLst>
              </a:rPr>
              <a:t> ___</a:t>
            </a:r>
            <a:r>
              <a:rPr lang="en-US" dirty="0" err="1" smtClean="0"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  <a:reflection stA="50000" endPos="75000" dist="12700" dir="5400000" sy="-100000" algn="bl" rotWithShape="0"/>
                </a:effectLst>
              </a:rPr>
              <a:t>ouvre</a:t>
            </a:r>
            <a:endParaRPr lang="en-US" dirty="0"/>
          </a:p>
        </p:txBody>
      </p:sp>
      <p:pic>
        <p:nvPicPr>
          <p:cNvPr id="4" name="Picture 3" descr="Diego stealing teddy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101852" y="1621180"/>
            <a:ext cx="4317996" cy="29383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200401" y="3779240"/>
            <a:ext cx="5044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</a:rPr>
              <a:t>l</a:t>
            </a:r>
            <a:r>
              <a:rPr lang="en-US" sz="4800" b="1" dirty="0" smtClean="0">
                <a:solidFill>
                  <a:srgbClr val="FF0000"/>
                </a:solidFill>
              </a:rPr>
              <a:t>’</a:t>
            </a:r>
            <a:endParaRPr lang="en-US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77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D16207"/>
      </a:dk2>
      <a:lt2>
        <a:srgbClr val="F0B31E"/>
      </a:lt2>
      <a:accent1>
        <a:srgbClr val="51A6C2"/>
      </a:accent1>
      <a:accent2>
        <a:srgbClr val="51C2A9"/>
      </a:accent2>
      <a:accent3>
        <a:srgbClr val="7EC251"/>
      </a:accent3>
      <a:accent4>
        <a:srgbClr val="E1DC53"/>
      </a:accent4>
      <a:accent5>
        <a:srgbClr val="B54721"/>
      </a:accent5>
      <a:accent6>
        <a:srgbClr val="A16BB1"/>
      </a:accent6>
      <a:hlink>
        <a:srgbClr val="A40A06"/>
      </a:hlink>
      <a:folHlink>
        <a:srgbClr val="837F16"/>
      </a:folHlink>
    </a:clrScheme>
    <a:fontScheme name="Summer">
      <a:maj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inorFont>
    </a:fontScheme>
    <a:fmtScheme name="Summer">
      <a:fillStyleLst>
        <a:solidFill>
          <a:schemeClr val="phClr"/>
        </a:solidFill>
        <a:solidFill>
          <a:schemeClr val="phClr">
            <a:tint val="90000"/>
            <a:satMod val="135000"/>
          </a:schemeClr>
        </a:solidFill>
        <a:solidFill>
          <a:schemeClr val="phClr">
            <a:shade val="80000"/>
            <a:satMod val="110000"/>
          </a:schemeClr>
        </a:solidFill>
      </a:fillStyleLst>
      <a:lnStyleLst>
        <a:ln w="9525" cap="flat" cmpd="sng" algn="ctr">
          <a:solidFill>
            <a:schemeClr val="phClr">
              <a:satMod val="135000"/>
            </a:schemeClr>
          </a:solidFill>
          <a:prstDash val="solid"/>
        </a:ln>
        <a:ln w="25400" cap="flat" cmpd="sng" algn="ctr">
          <a:solidFill>
            <a:schemeClr val="phClr">
              <a:satMod val="150000"/>
            </a:schemeClr>
          </a:solidFill>
          <a:prstDash val="solid"/>
        </a:ln>
        <a:ln w="38100" cap="flat" cmpd="sng" algn="ctr">
          <a:solidFill>
            <a:schemeClr val="phClr"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sx="101000" sy="101000" algn="ctr" rotWithShape="0">
              <a:srgbClr val="000000">
                <a:alpha val="50000"/>
              </a:srgbClr>
            </a:outerShdw>
            <a:reflection blurRad="12700" stA="20000" endPos="35000" dist="63500" dir="5400000" sy="-100000" rotWithShape="0"/>
          </a:effectLst>
        </a:effectStyle>
        <a:effectStyle>
          <a:effectLst>
            <a:outerShdw blurRad="127000" sx="103000" sy="103000" algn="ctr" rotWithShape="0">
              <a:srgbClr val="FFFFFF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morning" dir="t">
              <a:rot lat="0" lon="0" rev="1200000"/>
            </a:lightRig>
          </a:scene3d>
          <a:sp3d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/>
            </a:gs>
            <a:gs pos="100000">
              <a:schemeClr val="tx2"/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1781</TotalTime>
  <Words>576</Words>
  <Application>Microsoft Office PowerPoint</Application>
  <PresentationFormat>On-screen Show (4:3)</PresentationFormat>
  <Paragraphs>92</Paragraphs>
  <Slides>53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7" baseType="lpstr">
      <vt:lpstr>Arial</vt:lpstr>
      <vt:lpstr>Century Gothic</vt:lpstr>
      <vt:lpstr>Wingdings</vt:lpstr>
      <vt:lpstr>Summer</vt:lpstr>
      <vt:lpstr>PowerPoint Presentation</vt:lpstr>
      <vt:lpstr>Un jour, Mme. Berndt arrive en classe.   Elle ouvre la porte avec sa clé.</vt:lpstr>
      <vt:lpstr>Après, elle   va a l’armoire   et  l’ ouvre.</vt:lpstr>
      <vt:lpstr>Elle cherche  son hippopotame  parce qu’elle commence  toujours  sa journée en l’embrassant.</vt:lpstr>
      <vt:lpstr>Elle l’aime  beaucoup.</vt:lpstr>
      <vt:lpstr> Elle le cherche et le cherche  mais, elle ne le trouve pas. Elle ne peut pas le trouver.  ?</vt:lpstr>
      <vt:lpstr>PowerPoint Presentation</vt:lpstr>
      <vt:lpstr>Mettez le pronom appropié en blanc.</vt:lpstr>
      <vt:lpstr>Elle   va a l’armoire   et ___ouvre</vt:lpstr>
      <vt:lpstr>Elle cherche  son hippopotame  parce qu’elle commence  toujours  sa journée en ___embrassant.</vt:lpstr>
      <vt:lpstr>Elle __aime  beaucoup.</vt:lpstr>
      <vt:lpstr>Elle____cherche et ____cherche  mais elle ne____trouve pas. Elle ne  peut pas ___ trouver.  ?</vt:lpstr>
      <vt:lpstr>PowerPoint Presentation</vt:lpstr>
      <vt:lpstr>2 heures plus tôt…</vt:lpstr>
      <vt:lpstr>Hugo va à l’école à 4h30 heures du matin!  Il prend l’hippopotame de Mme. Berndt et il le met dans son sac à dos.</vt:lpstr>
      <vt:lpstr>Le lendemain, il arrive en classe de mathématiques et  il veut impressionner une jolie fille, Chloé.</vt:lpstr>
      <vt:lpstr>Hugo donne l’hippopotame à Chloé. Quand il le lui donne, elle est très contente et elle l’embrasse.</vt:lpstr>
      <vt:lpstr>Elle ne sait pas que c’est l’hippopotame de Mme. Berndt.  Elle lui dit, “Merci!”</vt:lpstr>
      <vt:lpstr>Mais elle ne sort pas avec lui.</vt:lpstr>
      <vt:lpstr>Chloé aime un garçon qui  s’appelle Thierry.</vt:lpstr>
      <vt:lpstr>Alors, elle lui donne l’hippopotame.</vt:lpstr>
      <vt:lpstr>Mais Thierry n’aime pas l’hippopotame et il le donne à Kenny Anderson.</vt:lpstr>
      <vt:lpstr>Kenny est très masculin et il ne veut pas que tout le monde le voie avec un Webkinz.</vt:lpstr>
      <vt:lpstr>Alors, Kenny le donne  à une amie, Alexis.</vt:lpstr>
      <vt:lpstr>Il le lui donne pour son anniversaire. </vt:lpstr>
      <vt:lpstr>Alexis est très heureuse et elle montre l’hippopotame a Hugo parce qu’ils sont amis.  Quand il le voit, Hugo est très triste. </vt:lpstr>
      <vt:lpstr>Quand elle le lui montre, Hugo est perplexe.</vt:lpstr>
      <vt:lpstr>Alexis voit que Hugo est très triste et elle lui donne l’hippopotame.</vt:lpstr>
      <vt:lpstr>Mettez le pronom appropié en blanc.</vt:lpstr>
      <vt:lpstr>Hugo____  saisit et____met dans son sac à dos.</vt:lpstr>
      <vt:lpstr>Il donne l’hippopotami à Chloé. Quand il ___  ___ donne, Chloé est très contente et elle  ___embrasse.</vt:lpstr>
      <vt:lpstr>Chloé aime un garçon qui  s’appelle Thierry. Elle____donne l’hippopotame.</vt:lpstr>
      <vt:lpstr>Mais Thierry ne___ aime pas et  il ____donne à Kenny.</vt:lpstr>
      <vt:lpstr>Ensuite, Kenny ____ donne à Alexis comme cadeau d’anniversaire.</vt:lpstr>
      <vt:lpstr>Alexis ____montre à Hugo parce qu’ils sont des amis et Hugo est très triste. </vt:lpstr>
      <vt:lpstr>Alexis voit que Hugo est très triste et ____donne l’hippopotame</vt:lpstr>
      <vt:lpstr>Hugo se sent mieux mais il n’a toujours pas de petite amie. Aussi, il se sent un peu mal parce qu’il avait volé l’hippopotame de  Mme. Berndt.</vt:lpstr>
      <vt:lpstr>Alors, il va à la salle de classe pour parler avec  Mme. Berndt.</vt:lpstr>
      <vt:lpstr>Et il lui dit la vérité.</vt:lpstr>
      <vt:lpstr>Il lui dit qu’il a son hippopotame et il le lui rend.</vt:lpstr>
      <vt:lpstr>Mme. Berndt est contente. Elle redonne l’hippopotame à Hugo.  Elle le lui donne parce qu’elle en a beaucoup.</vt:lpstr>
      <vt:lpstr>A ce moment, Hugo voit une autre jolie fille dans la classe.  </vt:lpstr>
      <vt:lpstr>A ce moment, Hugo voit une autre jolie fille dans la classe.  </vt:lpstr>
      <vt:lpstr>Il lui donne l’hippopotame.</vt:lpstr>
      <vt:lpstr>Quand il le lui donne elle est très contente.</vt:lpstr>
      <vt:lpstr>Elle lui dit, “Merci! Est-ce que tu veux aller à prom avec moi?</vt:lpstr>
      <vt:lpstr>Hugo est étonné mais très content et il va au bal avec elle.</vt:lpstr>
      <vt:lpstr>Ils apportent l’hippopotame de Mme. Berndt au bal. </vt:lpstr>
      <vt:lpstr>PowerPoint Presentation</vt:lpstr>
      <vt:lpstr>Hugo va parler avec Mme. Berndt et il ____ dit la vérité.</vt:lpstr>
      <vt:lpstr>Il ____ dit qu’il a son hippopotame et___   ___ rend.</vt:lpstr>
      <vt:lpstr>Mme. Berndt est très contente. Elle____ donne l’hippopotami parce qu’elle en a beaucoup.</vt:lpstr>
      <vt:lpstr>Hugo____ donne l’hippopotame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2004 Test Drive User</dc:creator>
  <cp:lastModifiedBy>Danielle Berndt</cp:lastModifiedBy>
  <cp:revision>146</cp:revision>
  <dcterms:created xsi:type="dcterms:W3CDTF">2013-02-17T00:09:13Z</dcterms:created>
  <dcterms:modified xsi:type="dcterms:W3CDTF">2015-12-04T11:38:46Z</dcterms:modified>
</cp:coreProperties>
</file>